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1ADD2-5D3F-492E-BC43-B2B58A7A00D4}" v="25" dt="2022-05-27T19:55:57.53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71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Pessina" userId="992920b217355d01" providerId="LiveId" clId="{2161ADD2-5D3F-492E-BC43-B2B58A7A00D4}"/>
    <pc:docChg chg="undo redo custSel modSld">
      <pc:chgData name="Eduardo Pessina" userId="992920b217355d01" providerId="LiveId" clId="{2161ADD2-5D3F-492E-BC43-B2B58A7A00D4}" dt="2022-05-27T19:56:08.100" v="5111" actId="1076"/>
      <pc:docMkLst>
        <pc:docMk/>
      </pc:docMkLst>
      <pc:sldChg chg="modSp mod">
        <pc:chgData name="Eduardo Pessina" userId="992920b217355d01" providerId="LiveId" clId="{2161ADD2-5D3F-492E-BC43-B2B58A7A00D4}" dt="2022-05-26T11:15:20.008" v="584" actId="20577"/>
        <pc:sldMkLst>
          <pc:docMk/>
          <pc:sldMk cId="1553432724" sldId="262"/>
        </pc:sldMkLst>
        <pc:spChg chg="mod">
          <ac:chgData name="Eduardo Pessina" userId="992920b217355d01" providerId="LiveId" clId="{2161ADD2-5D3F-492E-BC43-B2B58A7A00D4}" dt="2022-05-26T11:15:20.008" v="584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 mod">
        <pc:chgData name="Eduardo Pessina" userId="992920b217355d01" providerId="LiveId" clId="{2161ADD2-5D3F-492E-BC43-B2B58A7A00D4}" dt="2022-05-27T11:12:17.398" v="1062" actId="1076"/>
        <pc:sldMkLst>
          <pc:docMk/>
          <pc:sldMk cId="3288665831" sldId="263"/>
        </pc:sldMkLst>
        <pc:spChg chg="add mod">
          <ac:chgData name="Eduardo Pessina" userId="992920b217355d01" providerId="LiveId" clId="{2161ADD2-5D3F-492E-BC43-B2B58A7A00D4}" dt="2022-05-27T11:10:32.658" v="1044" actId="14100"/>
          <ac:spMkLst>
            <pc:docMk/>
            <pc:sldMk cId="3288665831" sldId="263"/>
            <ac:spMk id="2" creationId="{C2086AA0-DD47-D18B-5D6E-2ABAC6D860DD}"/>
          </ac:spMkLst>
        </pc:spChg>
        <pc:spChg chg="mod">
          <ac:chgData name="Eduardo Pessina" userId="992920b217355d01" providerId="LiveId" clId="{2161ADD2-5D3F-492E-BC43-B2B58A7A00D4}" dt="2022-05-26T13:00:00.276" v="891" actId="20577"/>
          <ac:spMkLst>
            <pc:docMk/>
            <pc:sldMk cId="3288665831" sldId="263"/>
            <ac:spMk id="5" creationId="{1B07C49E-AFFC-EC46-8930-E4D428F5F943}"/>
          </ac:spMkLst>
        </pc:spChg>
        <pc:spChg chg="add mod">
          <ac:chgData name="Eduardo Pessina" userId="992920b217355d01" providerId="LiveId" clId="{2161ADD2-5D3F-492E-BC43-B2B58A7A00D4}" dt="2022-05-27T11:11:01.390" v="1054" actId="20577"/>
          <ac:spMkLst>
            <pc:docMk/>
            <pc:sldMk cId="3288665831" sldId="263"/>
            <ac:spMk id="7" creationId="{CC8DF294-FD90-FA91-B0C7-18E6E33C9E9A}"/>
          </ac:spMkLst>
        </pc:spChg>
        <pc:spChg chg="add mod">
          <ac:chgData name="Eduardo Pessina" userId="992920b217355d01" providerId="LiveId" clId="{2161ADD2-5D3F-492E-BC43-B2B58A7A00D4}" dt="2022-05-27T11:12:17.398" v="1062" actId="1076"/>
          <ac:spMkLst>
            <pc:docMk/>
            <pc:sldMk cId="3288665831" sldId="263"/>
            <ac:spMk id="8" creationId="{B1F52210-AC35-1970-FCC6-843BDA61F05A}"/>
          </ac:spMkLst>
        </pc:spChg>
        <pc:cxnChg chg="add mod">
          <ac:chgData name="Eduardo Pessina" userId="992920b217355d01" providerId="LiveId" clId="{2161ADD2-5D3F-492E-BC43-B2B58A7A00D4}" dt="2022-05-27T11:12:17.398" v="1062" actId="1076"/>
          <ac:cxnSpMkLst>
            <pc:docMk/>
            <pc:sldMk cId="3288665831" sldId="263"/>
            <ac:cxnSpMk id="4" creationId="{B3B9FFF7-B9C5-3C97-16CF-7644F0D68486}"/>
          </ac:cxnSpMkLst>
        </pc:cxnChg>
        <pc:cxnChg chg="add mod">
          <ac:chgData name="Eduardo Pessina" userId="992920b217355d01" providerId="LiveId" clId="{2161ADD2-5D3F-492E-BC43-B2B58A7A00D4}" dt="2022-05-27T11:12:17.398" v="1062" actId="1076"/>
          <ac:cxnSpMkLst>
            <pc:docMk/>
            <pc:sldMk cId="3288665831" sldId="263"/>
            <ac:cxnSpMk id="10" creationId="{624F8C08-158F-9B56-C8DC-C13C6ED20D19}"/>
          </ac:cxnSpMkLst>
        </pc:cxnChg>
      </pc:sldChg>
      <pc:sldChg chg="modSp mod">
        <pc:chgData name="Eduardo Pessina" userId="992920b217355d01" providerId="LiveId" clId="{2161ADD2-5D3F-492E-BC43-B2B58A7A00D4}" dt="2022-05-27T11:41:37.121" v="2028" actId="20577"/>
        <pc:sldMkLst>
          <pc:docMk/>
          <pc:sldMk cId="2987552906" sldId="264"/>
        </pc:sldMkLst>
        <pc:spChg chg="mod">
          <ac:chgData name="Eduardo Pessina" userId="992920b217355d01" providerId="LiveId" clId="{2161ADD2-5D3F-492E-BC43-B2B58A7A00D4}" dt="2022-05-27T11:41:37.121" v="2028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Eduardo Pessina" userId="992920b217355d01" providerId="LiveId" clId="{2161ADD2-5D3F-492E-BC43-B2B58A7A00D4}" dt="2022-05-27T12:45:05.802" v="2054" actId="12"/>
        <pc:sldMkLst>
          <pc:docMk/>
          <pc:sldMk cId="1578726356" sldId="265"/>
        </pc:sldMkLst>
        <pc:spChg chg="mod">
          <ac:chgData name="Eduardo Pessina" userId="992920b217355d01" providerId="LiveId" clId="{2161ADD2-5D3F-492E-BC43-B2B58A7A00D4}" dt="2022-05-27T12:45:05.802" v="2054" actId="12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Eduardo Pessina" userId="992920b217355d01" providerId="LiveId" clId="{2161ADD2-5D3F-492E-BC43-B2B58A7A00D4}" dt="2022-05-27T11:41:49.808" v="2030" actId="20577"/>
        <pc:sldMkLst>
          <pc:docMk/>
          <pc:sldMk cId="779971636" sldId="266"/>
        </pc:sldMkLst>
        <pc:spChg chg="mod">
          <ac:chgData name="Eduardo Pessina" userId="992920b217355d01" providerId="LiveId" clId="{2161ADD2-5D3F-492E-BC43-B2B58A7A00D4}" dt="2022-05-27T11:41:49.808" v="2030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Eduardo Pessina" userId="992920b217355d01" providerId="LiveId" clId="{2161ADD2-5D3F-492E-BC43-B2B58A7A00D4}" dt="2022-05-27T14:19:09.132" v="2949" actId="1076"/>
        <pc:sldMkLst>
          <pc:docMk/>
          <pc:sldMk cId="3865605948" sldId="269"/>
        </pc:sldMkLst>
        <pc:spChg chg="add del mod">
          <ac:chgData name="Eduardo Pessina" userId="992920b217355d01" providerId="LiveId" clId="{2161ADD2-5D3F-492E-BC43-B2B58A7A00D4}" dt="2022-05-27T14:19:09.132" v="2949" actId="1076"/>
          <ac:spMkLst>
            <pc:docMk/>
            <pc:sldMk cId="3865605948" sldId="269"/>
            <ac:spMk id="3" creationId="{373827F3-F386-AA4E-80ED-D86DEF8C158D}"/>
          </ac:spMkLst>
        </pc:spChg>
        <pc:spChg chg="add del mod">
          <ac:chgData name="Eduardo Pessina" userId="992920b217355d01" providerId="LiveId" clId="{2161ADD2-5D3F-492E-BC43-B2B58A7A00D4}" dt="2022-05-27T14:19:03.888" v="2946"/>
          <ac:spMkLst>
            <pc:docMk/>
            <pc:sldMk cId="3865605948" sldId="269"/>
            <ac:spMk id="7" creationId="{938B1A10-55B4-E8F1-9569-C97E7305BB50}"/>
          </ac:spMkLst>
        </pc:spChg>
        <pc:picChg chg="add mod">
          <ac:chgData name="Eduardo Pessina" userId="992920b217355d01" providerId="LiveId" clId="{2161ADD2-5D3F-492E-BC43-B2B58A7A00D4}" dt="2022-05-27T14:15:19.995" v="2943" actId="14100"/>
          <ac:picMkLst>
            <pc:docMk/>
            <pc:sldMk cId="3865605948" sldId="269"/>
            <ac:picMk id="6" creationId="{1061E747-AAFF-F1AD-A61F-C41DD2EFA222}"/>
          </ac:picMkLst>
        </pc:picChg>
      </pc:sldChg>
      <pc:sldChg chg="addSp delSp modSp mod">
        <pc:chgData name="Eduardo Pessina" userId="992920b217355d01" providerId="LiveId" clId="{2161ADD2-5D3F-492E-BC43-B2B58A7A00D4}" dt="2022-05-27T17:16:04.810" v="3691" actId="20577"/>
        <pc:sldMkLst>
          <pc:docMk/>
          <pc:sldMk cId="2727850971" sldId="270"/>
        </pc:sldMkLst>
        <pc:spChg chg="add del">
          <ac:chgData name="Eduardo Pessina" userId="992920b217355d01" providerId="LiveId" clId="{2161ADD2-5D3F-492E-BC43-B2B58A7A00D4}" dt="2022-05-27T16:12:42.316" v="3523"/>
          <ac:spMkLst>
            <pc:docMk/>
            <pc:sldMk cId="2727850971" sldId="270"/>
            <ac:spMk id="2" creationId="{3FBC6344-09A2-19C6-853A-3E0A0C9F3DBF}"/>
          </ac:spMkLst>
        </pc:spChg>
        <pc:spChg chg="del mod">
          <ac:chgData name="Eduardo Pessina" userId="992920b217355d01" providerId="LiveId" clId="{2161ADD2-5D3F-492E-BC43-B2B58A7A00D4}" dt="2022-05-27T16:14:06.243" v="3533" actId="478"/>
          <ac:spMkLst>
            <pc:docMk/>
            <pc:sldMk cId="2727850971" sldId="270"/>
            <ac:spMk id="5" creationId="{1B07C49E-AFFC-EC46-8930-E4D428F5F943}"/>
          </ac:spMkLst>
        </pc:spChg>
        <pc:spChg chg="add del mod">
          <ac:chgData name="Eduardo Pessina" userId="992920b217355d01" providerId="LiveId" clId="{2161ADD2-5D3F-492E-BC43-B2B58A7A00D4}" dt="2022-05-27T16:14:06.243" v="3533" actId="478"/>
          <ac:spMkLst>
            <pc:docMk/>
            <pc:sldMk cId="2727850971" sldId="270"/>
            <ac:spMk id="8" creationId="{D44920E1-A3F9-FF6A-0AB0-868FCF80BF7C}"/>
          </ac:spMkLst>
        </pc:spChg>
        <pc:spChg chg="add mod">
          <ac:chgData name="Eduardo Pessina" userId="992920b217355d01" providerId="LiveId" clId="{2161ADD2-5D3F-492E-BC43-B2B58A7A00D4}" dt="2022-05-27T17:16:04.810" v="3691" actId="20577"/>
          <ac:spMkLst>
            <pc:docMk/>
            <pc:sldMk cId="2727850971" sldId="270"/>
            <ac:spMk id="9" creationId="{1C6D4BBD-E866-80B5-DA39-305111EBB2E9}"/>
          </ac:spMkLst>
        </pc:spChg>
        <pc:picChg chg="add del mod">
          <ac:chgData name="Eduardo Pessina" userId="992920b217355d01" providerId="LiveId" clId="{2161ADD2-5D3F-492E-BC43-B2B58A7A00D4}" dt="2022-05-27T17:13:28.705" v="3669" actId="478"/>
          <ac:picMkLst>
            <pc:docMk/>
            <pc:sldMk cId="2727850971" sldId="270"/>
            <ac:picMk id="7" creationId="{B7F993F3-F31F-F4D0-0D65-507002A88388}"/>
          </ac:picMkLst>
        </pc:picChg>
        <pc:picChg chg="add mod">
          <ac:chgData name="Eduardo Pessina" userId="992920b217355d01" providerId="LiveId" clId="{2161ADD2-5D3F-492E-BC43-B2B58A7A00D4}" dt="2022-05-27T17:14:03.385" v="3671" actId="1076"/>
          <ac:picMkLst>
            <pc:docMk/>
            <pc:sldMk cId="2727850971" sldId="270"/>
            <ac:picMk id="11" creationId="{7BE4B9DF-001D-768B-EB1B-B7FD4B6F1529}"/>
          </ac:picMkLst>
        </pc:picChg>
      </pc:sldChg>
      <pc:sldChg chg="modSp mod">
        <pc:chgData name="Eduardo Pessina" userId="992920b217355d01" providerId="LiveId" clId="{2161ADD2-5D3F-492E-BC43-B2B58A7A00D4}" dt="2022-05-27T19:52:06.782" v="5019" actId="20577"/>
        <pc:sldMkLst>
          <pc:docMk/>
          <pc:sldMk cId="1630123617" sldId="274"/>
        </pc:sldMkLst>
        <pc:spChg chg="mod">
          <ac:chgData name="Eduardo Pessina" userId="992920b217355d01" providerId="LiveId" clId="{2161ADD2-5D3F-492E-BC43-B2B58A7A00D4}" dt="2022-05-27T19:52:03.298" v="5018" actId="5793"/>
          <ac:spMkLst>
            <pc:docMk/>
            <pc:sldMk cId="1630123617" sldId="274"/>
            <ac:spMk id="5" creationId="{28684E62-A9F8-4E7A-AB01-78893062A1B4}"/>
          </ac:spMkLst>
        </pc:spChg>
        <pc:spChg chg="mod">
          <ac:chgData name="Eduardo Pessina" userId="992920b217355d01" providerId="LiveId" clId="{2161ADD2-5D3F-492E-BC43-B2B58A7A00D4}" dt="2022-05-27T19:52:06.782" v="5019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addSp delSp modSp mod">
        <pc:chgData name="Eduardo Pessina" userId="992920b217355d01" providerId="LiveId" clId="{2161ADD2-5D3F-492E-BC43-B2B58A7A00D4}" dt="2022-05-27T19:56:08.100" v="5111" actId="1076"/>
        <pc:sldMkLst>
          <pc:docMk/>
          <pc:sldMk cId="3410008520" sldId="275"/>
        </pc:sldMkLst>
        <pc:spChg chg="add mod">
          <ac:chgData name="Eduardo Pessina" userId="992920b217355d01" providerId="LiveId" clId="{2161ADD2-5D3F-492E-BC43-B2B58A7A00D4}" dt="2022-05-27T19:56:08.100" v="5111" actId="1076"/>
          <ac:spMkLst>
            <pc:docMk/>
            <pc:sldMk cId="3410008520" sldId="275"/>
            <ac:spMk id="4" creationId="{C988E8A7-92D4-4E21-DF22-F9C80307DC5D}"/>
          </ac:spMkLst>
        </pc:spChg>
        <pc:spChg chg="del">
          <ac:chgData name="Eduardo Pessina" userId="992920b217355d01" providerId="LiveId" clId="{2161ADD2-5D3F-492E-BC43-B2B58A7A00D4}" dt="2022-05-27T19:49:48.791" v="4802" actId="478"/>
          <ac:spMkLst>
            <pc:docMk/>
            <pc:sldMk cId="3410008520" sldId="275"/>
            <ac:spMk id="5" creationId="{28684E62-A9F8-4E7A-AB01-78893062A1B4}"/>
          </ac:spMkLst>
        </pc:spChg>
        <pc:picChg chg="add mod">
          <ac:chgData name="Eduardo Pessina" userId="992920b217355d01" providerId="LiveId" clId="{2161ADD2-5D3F-492E-BC43-B2B58A7A00D4}" dt="2022-05-27T19:55:51.475" v="5089" actId="1076"/>
          <ac:picMkLst>
            <pc:docMk/>
            <pc:sldMk cId="3410008520" sldId="275"/>
            <ac:picMk id="3" creationId="{08005800-3BDF-4A20-0BB5-11DE212AD930}"/>
          </ac:picMkLst>
        </pc:picChg>
      </pc:sldChg>
      <pc:sldChg chg="modSp mod">
        <pc:chgData name="Eduardo Pessina" userId="992920b217355d01" providerId="LiveId" clId="{2161ADD2-5D3F-492E-BC43-B2B58A7A00D4}" dt="2022-05-27T13:11:05.982" v="2407" actId="6549"/>
        <pc:sldMkLst>
          <pc:docMk/>
          <pc:sldMk cId="148114319" sldId="276"/>
        </pc:sldMkLst>
        <pc:spChg chg="mod">
          <ac:chgData name="Eduardo Pessina" userId="992920b217355d01" providerId="LiveId" clId="{2161ADD2-5D3F-492E-BC43-B2B58A7A00D4}" dt="2022-05-27T13:11:05.982" v="2407" actId="6549"/>
          <ac:spMkLst>
            <pc:docMk/>
            <pc:sldMk cId="148114319" sldId="276"/>
            <ac:spMk id="5" creationId="{1B07C49E-AFFC-EC46-8930-E4D428F5F943}"/>
          </ac:spMkLst>
        </pc:spChg>
      </pc:sldChg>
      <pc:sldChg chg="addSp modSp mod">
        <pc:chgData name="Eduardo Pessina" userId="992920b217355d01" providerId="LiveId" clId="{2161ADD2-5D3F-492E-BC43-B2B58A7A00D4}" dt="2022-05-27T14:11:24.744" v="2937" actId="14100"/>
        <pc:sldMkLst>
          <pc:docMk/>
          <pc:sldMk cId="321008965" sldId="277"/>
        </pc:sldMkLst>
        <pc:spChg chg="mod">
          <ac:chgData name="Eduardo Pessina" userId="992920b217355d01" providerId="LiveId" clId="{2161ADD2-5D3F-492E-BC43-B2B58A7A00D4}" dt="2022-05-27T14:11:24.744" v="2937" actId="14100"/>
          <ac:spMkLst>
            <pc:docMk/>
            <pc:sldMk cId="321008965" sldId="277"/>
            <ac:spMk id="8" creationId="{C7B9C153-C85C-3240-8E7E-523FBC004564}"/>
          </ac:spMkLst>
        </pc:spChg>
        <pc:picChg chg="add mod">
          <ac:chgData name="Eduardo Pessina" userId="992920b217355d01" providerId="LiveId" clId="{2161ADD2-5D3F-492E-BC43-B2B58A7A00D4}" dt="2022-05-27T14:10:42.576" v="2933" actId="1076"/>
          <ac:picMkLst>
            <pc:docMk/>
            <pc:sldMk cId="321008965" sldId="277"/>
            <ac:picMk id="3" creationId="{47A088C4-FAC6-9042-7957-0F5A9C187FF4}"/>
          </ac:picMkLst>
        </pc:picChg>
        <pc:picChg chg="add mod">
          <ac:chgData name="Eduardo Pessina" userId="992920b217355d01" providerId="LiveId" clId="{2161ADD2-5D3F-492E-BC43-B2B58A7A00D4}" dt="2022-05-27T14:11:20.263" v="2936" actId="1076"/>
          <ac:picMkLst>
            <pc:docMk/>
            <pc:sldMk cId="321008965" sldId="277"/>
            <ac:picMk id="6" creationId="{F4493A3A-A138-BEC1-9BFC-662C8A744A89}"/>
          </ac:picMkLst>
        </pc:picChg>
      </pc:sldChg>
      <pc:sldChg chg="addSp delSp modSp mod">
        <pc:chgData name="Eduardo Pessina" userId="992920b217355d01" providerId="LiveId" clId="{2161ADD2-5D3F-492E-BC43-B2B58A7A00D4}" dt="2022-05-27T19:54:19.895" v="5086" actId="20577"/>
        <pc:sldMkLst>
          <pc:docMk/>
          <pc:sldMk cId="2459446073" sldId="289"/>
        </pc:sldMkLst>
        <pc:spChg chg="del">
          <ac:chgData name="Eduardo Pessina" userId="992920b217355d01" providerId="LiveId" clId="{2161ADD2-5D3F-492E-BC43-B2B58A7A00D4}" dt="2022-05-27T19:37:10.627" v="4665" actId="478"/>
          <ac:spMkLst>
            <pc:docMk/>
            <pc:sldMk cId="2459446073" sldId="289"/>
            <ac:spMk id="5" creationId="{1B07C49E-AFFC-EC46-8930-E4D428F5F943}"/>
          </ac:spMkLst>
        </pc:spChg>
        <pc:spChg chg="add mod">
          <ac:chgData name="Eduardo Pessina" userId="992920b217355d01" providerId="LiveId" clId="{2161ADD2-5D3F-492E-BC43-B2B58A7A00D4}" dt="2022-05-27T19:54:19.895" v="5086" actId="20577"/>
          <ac:spMkLst>
            <pc:docMk/>
            <pc:sldMk cId="2459446073" sldId="289"/>
            <ac:spMk id="12" creationId="{53ECD142-5FCB-8134-3039-BB5A8137790F}"/>
          </ac:spMkLst>
        </pc:spChg>
        <pc:picChg chg="add del">
          <ac:chgData name="Eduardo Pessina" userId="992920b217355d01" providerId="LiveId" clId="{2161ADD2-5D3F-492E-BC43-B2B58A7A00D4}" dt="2022-05-27T19:52:27.500" v="5021" actId="478"/>
          <ac:picMkLst>
            <pc:docMk/>
            <pc:sldMk cId="2459446073" sldId="289"/>
            <ac:picMk id="3" creationId="{965FEEBF-8D04-BCFD-1975-F0037A768ED2}"/>
          </ac:picMkLst>
        </pc:picChg>
        <pc:picChg chg="add del">
          <ac:chgData name="Eduardo Pessina" userId="992920b217355d01" providerId="LiveId" clId="{2161ADD2-5D3F-492E-BC43-B2B58A7A00D4}" dt="2022-05-27T19:52:40.833" v="5023" actId="478"/>
          <ac:picMkLst>
            <pc:docMk/>
            <pc:sldMk cId="2459446073" sldId="289"/>
            <ac:picMk id="6" creationId="{06235DC0-9F80-FF3A-3199-745B2D74DD3D}"/>
          </ac:picMkLst>
        </pc:picChg>
        <pc:picChg chg="add mod">
          <ac:chgData name="Eduardo Pessina" userId="992920b217355d01" providerId="LiveId" clId="{2161ADD2-5D3F-492E-BC43-B2B58A7A00D4}" dt="2022-05-27T19:53:15.814" v="5026" actId="1076"/>
          <ac:picMkLst>
            <pc:docMk/>
            <pc:sldMk cId="2459446073" sldId="289"/>
            <ac:picMk id="8" creationId="{65C6BB4B-8943-289D-64AC-C45C57AEBDC9}"/>
          </ac:picMkLst>
        </pc:picChg>
        <pc:picChg chg="add mod">
          <ac:chgData name="Eduardo Pessina" userId="992920b217355d01" providerId="LiveId" clId="{2161ADD2-5D3F-492E-BC43-B2B58A7A00D4}" dt="2022-05-27T19:53:41.938" v="5028" actId="1076"/>
          <ac:picMkLst>
            <pc:docMk/>
            <pc:sldMk cId="2459446073" sldId="289"/>
            <ac:picMk id="11" creationId="{D5ED42E5-A38B-39A3-07FA-84EB343503DD}"/>
          </ac:picMkLst>
        </pc:picChg>
      </pc:sldChg>
      <pc:sldChg chg="modSp mod">
        <pc:chgData name="Eduardo Pessina" userId="992920b217355d01" providerId="LiveId" clId="{2161ADD2-5D3F-492E-BC43-B2B58A7A00D4}" dt="2022-05-27T14:03:20.316" v="2728" actId="12"/>
        <pc:sldMkLst>
          <pc:docMk/>
          <pc:sldMk cId="1813711241" sldId="293"/>
        </pc:sldMkLst>
        <pc:spChg chg="mod">
          <ac:chgData name="Eduardo Pessina" userId="992920b217355d01" providerId="LiveId" clId="{2161ADD2-5D3F-492E-BC43-B2B58A7A00D4}" dt="2022-05-27T14:03:20.316" v="2728" actId="12"/>
          <ac:spMkLst>
            <pc:docMk/>
            <pc:sldMk cId="1813711241" sldId="293"/>
            <ac:spMk id="5" creationId="{1B07C49E-AFFC-EC46-8930-E4D428F5F943}"/>
          </ac:spMkLst>
        </pc:spChg>
      </pc:sldChg>
      <pc:sldChg chg="addSp modSp mod">
        <pc:chgData name="Eduardo Pessina" userId="992920b217355d01" providerId="LiveId" clId="{2161ADD2-5D3F-492E-BC43-B2B58A7A00D4}" dt="2022-05-27T19:16:42.060" v="4461" actId="1076"/>
        <pc:sldMkLst>
          <pc:docMk/>
          <pc:sldMk cId="981671777" sldId="296"/>
        </pc:sldMkLst>
        <pc:spChg chg="mod">
          <ac:chgData name="Eduardo Pessina" userId="992920b217355d01" providerId="LiveId" clId="{2161ADD2-5D3F-492E-BC43-B2B58A7A00D4}" dt="2022-05-27T19:15:57.498" v="4454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Eduardo Pessina" userId="992920b217355d01" providerId="LiveId" clId="{2161ADD2-5D3F-492E-BC43-B2B58A7A00D4}" dt="2022-05-27T19:16:29.670" v="4457" actId="5793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Eduardo Pessina" userId="992920b217355d01" providerId="LiveId" clId="{2161ADD2-5D3F-492E-BC43-B2B58A7A00D4}" dt="2022-05-27T19:16:42.060" v="4461" actId="1076"/>
          <ac:picMkLst>
            <pc:docMk/>
            <pc:sldMk cId="981671777" sldId="296"/>
            <ac:picMk id="6" creationId="{46E2A5B5-66E9-BD15-1F89-CB7204E15A28}"/>
          </ac:picMkLst>
        </pc:picChg>
      </pc:sldChg>
      <pc:sldChg chg="addSp modSp mod">
        <pc:chgData name="Eduardo Pessina" userId="992920b217355d01" providerId="LiveId" clId="{2161ADD2-5D3F-492E-BC43-B2B58A7A00D4}" dt="2022-05-27T11:16:02.974" v="1172" actId="1076"/>
        <pc:sldMkLst>
          <pc:docMk/>
          <pc:sldMk cId="280316088" sldId="299"/>
        </pc:sldMkLst>
        <pc:spChg chg="add mod">
          <ac:chgData name="Eduardo Pessina" userId="992920b217355d01" providerId="LiveId" clId="{2161ADD2-5D3F-492E-BC43-B2B58A7A00D4}" dt="2022-05-27T11:14:42.244" v="1148" actId="1076"/>
          <ac:spMkLst>
            <pc:docMk/>
            <pc:sldMk cId="280316088" sldId="299"/>
            <ac:spMk id="2" creationId="{9BBCB5C6-C5D7-000D-501A-F48814CB1FEE}"/>
          </ac:spMkLst>
        </pc:spChg>
        <pc:spChg chg="mod">
          <ac:chgData name="Eduardo Pessina" userId="992920b217355d01" providerId="LiveId" clId="{2161ADD2-5D3F-492E-BC43-B2B58A7A00D4}" dt="2022-05-26T12:58:03.330" v="876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Eduardo Pessina" userId="992920b217355d01" providerId="LiveId" clId="{2161ADD2-5D3F-492E-BC43-B2B58A7A00D4}" dt="2022-05-27T11:15:45.569" v="1165" actId="14100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Eduardo Pessina" userId="992920b217355d01" providerId="LiveId" clId="{2161ADD2-5D3F-492E-BC43-B2B58A7A00D4}" dt="2022-05-27T11:13:32.375" v="1094" actId="1076"/>
          <ac:spMkLst>
            <pc:docMk/>
            <pc:sldMk cId="280316088" sldId="299"/>
            <ac:spMk id="9" creationId="{0B0C3C03-4AE0-715C-AAEF-08B685E8F550}"/>
          </ac:spMkLst>
        </pc:spChg>
        <pc:spChg chg="add mod">
          <ac:chgData name="Eduardo Pessina" userId="992920b217355d01" providerId="LiveId" clId="{2161ADD2-5D3F-492E-BC43-B2B58A7A00D4}" dt="2022-05-27T11:15:47.553" v="1166" actId="1076"/>
          <ac:spMkLst>
            <pc:docMk/>
            <pc:sldMk cId="280316088" sldId="299"/>
            <ac:spMk id="12" creationId="{AECC752A-8844-FD1C-5094-3292AFC207CF}"/>
          </ac:spMkLst>
        </pc:spChg>
        <pc:spChg chg="add mod">
          <ac:chgData name="Eduardo Pessina" userId="992920b217355d01" providerId="LiveId" clId="{2161ADD2-5D3F-492E-BC43-B2B58A7A00D4}" dt="2022-05-27T11:15:49.506" v="1167" actId="1076"/>
          <ac:spMkLst>
            <pc:docMk/>
            <pc:sldMk cId="280316088" sldId="299"/>
            <ac:spMk id="13" creationId="{4FCC9D78-6E43-8E22-489F-AB2DEEDCBA00}"/>
          </ac:spMkLst>
        </pc:spChg>
        <pc:spChg chg="add mod">
          <ac:chgData name="Eduardo Pessina" userId="992920b217355d01" providerId="LiveId" clId="{2161ADD2-5D3F-492E-BC43-B2B58A7A00D4}" dt="2022-05-27T11:16:01.036" v="1171" actId="1076"/>
          <ac:spMkLst>
            <pc:docMk/>
            <pc:sldMk cId="280316088" sldId="299"/>
            <ac:spMk id="14" creationId="{CA1F4039-33E3-66B8-5F0C-D9A6E5776F32}"/>
          </ac:spMkLst>
        </pc:spChg>
        <pc:spChg chg="add mod">
          <ac:chgData name="Eduardo Pessina" userId="992920b217355d01" providerId="LiveId" clId="{2161ADD2-5D3F-492E-BC43-B2B58A7A00D4}" dt="2022-05-27T11:16:02.974" v="1172" actId="1076"/>
          <ac:spMkLst>
            <pc:docMk/>
            <pc:sldMk cId="280316088" sldId="299"/>
            <ac:spMk id="15" creationId="{BC5749A2-4ADA-F59E-68EF-18F02A6964E3}"/>
          </ac:spMkLst>
        </pc:spChg>
        <pc:cxnChg chg="add mod">
          <ac:chgData name="Eduardo Pessina" userId="992920b217355d01" providerId="LiveId" clId="{2161ADD2-5D3F-492E-BC43-B2B58A7A00D4}" dt="2022-05-27T11:14:42.244" v="1148" actId="1076"/>
          <ac:cxnSpMkLst>
            <pc:docMk/>
            <pc:sldMk cId="280316088" sldId="299"/>
            <ac:cxnSpMk id="8" creationId="{EF9FCD64-174E-5005-A80C-05ACDBB49DEA}"/>
          </ac:cxnSpMkLst>
        </pc:cxnChg>
        <pc:cxnChg chg="add mod">
          <ac:chgData name="Eduardo Pessina" userId="992920b217355d01" providerId="LiveId" clId="{2161ADD2-5D3F-492E-BC43-B2B58A7A00D4}" dt="2022-05-27T11:15:58.443" v="1170" actId="14100"/>
          <ac:cxnSpMkLst>
            <pc:docMk/>
            <pc:sldMk cId="280316088" sldId="299"/>
            <ac:cxnSpMk id="18" creationId="{7A2A90A3-767C-03AA-6961-223670CB8207}"/>
          </ac:cxnSpMkLst>
        </pc:cxnChg>
        <pc:cxnChg chg="add mod">
          <ac:chgData name="Eduardo Pessina" userId="992920b217355d01" providerId="LiveId" clId="{2161ADD2-5D3F-492E-BC43-B2B58A7A00D4}" dt="2022-05-27T11:15:49.506" v="1167" actId="1076"/>
          <ac:cxnSpMkLst>
            <pc:docMk/>
            <pc:sldMk cId="280316088" sldId="299"/>
            <ac:cxnSpMk id="20" creationId="{97559D09-1FB2-5E46-80CC-9BACC2EF5714}"/>
          </ac:cxnSpMkLst>
        </pc:cxnChg>
        <pc:cxnChg chg="add mod">
          <ac:chgData name="Eduardo Pessina" userId="992920b217355d01" providerId="LiveId" clId="{2161ADD2-5D3F-492E-BC43-B2B58A7A00D4}" dt="2022-05-27T11:16:01.036" v="1171" actId="1076"/>
          <ac:cxnSpMkLst>
            <pc:docMk/>
            <pc:sldMk cId="280316088" sldId="299"/>
            <ac:cxnSpMk id="22" creationId="{F3BD2DB1-4D28-C508-A506-EF8E4BDDBB49}"/>
          </ac:cxnSpMkLst>
        </pc:cxnChg>
        <pc:cxnChg chg="add mod">
          <ac:chgData name="Eduardo Pessina" userId="992920b217355d01" providerId="LiveId" clId="{2161ADD2-5D3F-492E-BC43-B2B58A7A00D4}" dt="2022-05-27T11:16:02.974" v="1172" actId="1076"/>
          <ac:cxnSpMkLst>
            <pc:docMk/>
            <pc:sldMk cId="280316088" sldId="299"/>
            <ac:cxnSpMk id="24" creationId="{0D4340DF-91F7-BAF5-3DEA-524FA71E2858}"/>
          </ac:cxnSpMkLst>
        </pc:cxnChg>
      </pc:sldChg>
      <pc:sldChg chg="addSp modSp mod">
        <pc:chgData name="Eduardo Pessina" userId="992920b217355d01" providerId="LiveId" clId="{2161ADD2-5D3F-492E-BC43-B2B58A7A00D4}" dt="2022-05-27T11:17:59.322" v="1238" actId="11529"/>
        <pc:sldMkLst>
          <pc:docMk/>
          <pc:sldMk cId="1385553969" sldId="302"/>
        </pc:sldMkLst>
        <pc:spChg chg="mod">
          <ac:chgData name="Eduardo Pessina" userId="992920b217355d01" providerId="LiveId" clId="{2161ADD2-5D3F-492E-BC43-B2B58A7A00D4}" dt="2022-05-27T11:16:21.831" v="1174" actId="14100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Eduardo Pessina" userId="992920b217355d01" providerId="LiveId" clId="{2161ADD2-5D3F-492E-BC43-B2B58A7A00D4}" dt="2022-05-26T13:01:29.244" v="991" actId="20577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Eduardo Pessina" userId="992920b217355d01" providerId="LiveId" clId="{2161ADD2-5D3F-492E-BC43-B2B58A7A00D4}" dt="2022-05-27T11:17:05.843" v="1200" actId="1076"/>
          <ac:spMkLst>
            <pc:docMk/>
            <pc:sldMk cId="1385553969" sldId="302"/>
            <ac:spMk id="5" creationId="{FBF71B5D-45E2-41E1-C951-175F168092A4}"/>
          </ac:spMkLst>
        </pc:spChg>
        <pc:spChg chg="add mod">
          <ac:chgData name="Eduardo Pessina" userId="992920b217355d01" providerId="LiveId" clId="{2161ADD2-5D3F-492E-BC43-B2B58A7A00D4}" dt="2022-05-27T11:17:07.452" v="1201" actId="1076"/>
          <ac:spMkLst>
            <pc:docMk/>
            <pc:sldMk cId="1385553969" sldId="302"/>
            <ac:spMk id="8" creationId="{3986041A-8ADC-87CF-406C-A6624C365A6D}"/>
          </ac:spMkLst>
        </pc:spChg>
        <pc:spChg chg="add mod">
          <ac:chgData name="Eduardo Pessina" userId="992920b217355d01" providerId="LiveId" clId="{2161ADD2-5D3F-492E-BC43-B2B58A7A00D4}" dt="2022-05-27T11:17:29.497" v="1225" actId="14100"/>
          <ac:spMkLst>
            <pc:docMk/>
            <pc:sldMk cId="1385553969" sldId="302"/>
            <ac:spMk id="9" creationId="{F76A16B1-86D2-2EBB-63F9-FEB839F86DC3}"/>
          </ac:spMkLst>
        </pc:spChg>
        <pc:spChg chg="add mod">
          <ac:chgData name="Eduardo Pessina" userId="992920b217355d01" providerId="LiveId" clId="{2161ADD2-5D3F-492E-BC43-B2B58A7A00D4}" dt="2022-05-27T11:17:41.558" v="1235" actId="20577"/>
          <ac:spMkLst>
            <pc:docMk/>
            <pc:sldMk cId="1385553969" sldId="302"/>
            <ac:spMk id="10" creationId="{8209C749-EC9D-793C-9781-0D8983098D8A}"/>
          </ac:spMkLst>
        </pc:spChg>
        <pc:cxnChg chg="add">
          <ac:chgData name="Eduardo Pessina" userId="992920b217355d01" providerId="LiveId" clId="{2161ADD2-5D3F-492E-BC43-B2B58A7A00D4}" dt="2022-05-27T11:17:51.744" v="1236" actId="11529"/>
          <ac:cxnSpMkLst>
            <pc:docMk/>
            <pc:sldMk cId="1385553969" sldId="302"/>
            <ac:cxnSpMk id="12" creationId="{63E5DC5E-5EF4-3368-D0E7-FC741CE04865}"/>
          </ac:cxnSpMkLst>
        </pc:cxnChg>
        <pc:cxnChg chg="add">
          <ac:chgData name="Eduardo Pessina" userId="992920b217355d01" providerId="LiveId" clId="{2161ADD2-5D3F-492E-BC43-B2B58A7A00D4}" dt="2022-05-27T11:17:55.791" v="1237" actId="11529"/>
          <ac:cxnSpMkLst>
            <pc:docMk/>
            <pc:sldMk cId="1385553969" sldId="302"/>
            <ac:cxnSpMk id="14" creationId="{0BB1FF5C-774F-F462-0882-04118C36A504}"/>
          </ac:cxnSpMkLst>
        </pc:cxnChg>
        <pc:cxnChg chg="add">
          <ac:chgData name="Eduardo Pessina" userId="992920b217355d01" providerId="LiveId" clId="{2161ADD2-5D3F-492E-BC43-B2B58A7A00D4}" dt="2022-05-27T11:17:59.322" v="1238" actId="11529"/>
          <ac:cxnSpMkLst>
            <pc:docMk/>
            <pc:sldMk cId="1385553969" sldId="302"/>
            <ac:cxnSpMk id="16" creationId="{DCE4FE35-3E26-6637-C49D-8657C6D0C591}"/>
          </ac:cxnSpMkLst>
        </pc:cxnChg>
      </pc:sldChg>
      <pc:sldChg chg="modSp mod">
        <pc:chgData name="Eduardo Pessina" userId="992920b217355d01" providerId="LiveId" clId="{2161ADD2-5D3F-492E-BC43-B2B58A7A00D4}" dt="2022-05-27T13:46:10.226" v="2621" actId="5793"/>
        <pc:sldMkLst>
          <pc:docMk/>
          <pc:sldMk cId="334532777" sldId="303"/>
        </pc:sldMkLst>
        <pc:spChg chg="mod">
          <ac:chgData name="Eduardo Pessina" userId="992920b217355d01" providerId="LiveId" clId="{2161ADD2-5D3F-492E-BC43-B2B58A7A00D4}" dt="2022-05-27T13:46:10.226" v="2621" actId="5793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Eduardo Pessina" userId="992920b217355d01" providerId="LiveId" clId="{2161ADD2-5D3F-492E-BC43-B2B58A7A00D4}" dt="2022-05-27T14:22:38.790" v="3163" actId="20577"/>
        <pc:sldMkLst>
          <pc:docMk/>
          <pc:sldMk cId="3869789237" sldId="304"/>
        </pc:sldMkLst>
        <pc:spChg chg="mod">
          <ac:chgData name="Eduardo Pessina" userId="992920b217355d01" providerId="LiveId" clId="{2161ADD2-5D3F-492E-BC43-B2B58A7A00D4}" dt="2022-05-27T14:22:38.790" v="3163" actId="20577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Eduardo Pessina" userId="992920b217355d01" providerId="LiveId" clId="{2161ADD2-5D3F-492E-BC43-B2B58A7A00D4}" dt="2022-05-27T14:20:15.463" v="2956" actId="14100"/>
          <ac:picMkLst>
            <pc:docMk/>
            <pc:sldMk cId="3869789237" sldId="304"/>
            <ac:picMk id="6" creationId="{41124613-1125-D68B-0AEE-E3AA4AE919C8}"/>
          </ac:picMkLst>
        </pc:picChg>
      </pc:sldChg>
      <pc:sldChg chg="addSp modSp mod">
        <pc:chgData name="Eduardo Pessina" userId="992920b217355d01" providerId="LiveId" clId="{2161ADD2-5D3F-492E-BC43-B2B58A7A00D4}" dt="2022-05-27T14:24:55.355" v="3269" actId="14100"/>
        <pc:sldMkLst>
          <pc:docMk/>
          <pc:sldMk cId="80090182" sldId="305"/>
        </pc:sldMkLst>
        <pc:spChg chg="mod">
          <ac:chgData name="Eduardo Pessina" userId="992920b217355d01" providerId="LiveId" clId="{2161ADD2-5D3F-492E-BC43-B2B58A7A00D4}" dt="2022-05-27T14:24:19.347" v="3265" actId="14100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Eduardo Pessina" userId="992920b217355d01" providerId="LiveId" clId="{2161ADD2-5D3F-492E-BC43-B2B58A7A00D4}" dt="2022-05-27T14:24:55.355" v="3269" actId="14100"/>
          <ac:picMkLst>
            <pc:docMk/>
            <pc:sldMk cId="80090182" sldId="305"/>
            <ac:picMk id="6" creationId="{3C184CE6-27A5-94C2-1712-63D8EB5A676A}"/>
          </ac:picMkLst>
        </pc:picChg>
      </pc:sldChg>
      <pc:sldChg chg="addSp modSp mod">
        <pc:chgData name="Eduardo Pessina" userId="992920b217355d01" providerId="LiveId" clId="{2161ADD2-5D3F-492E-BC43-B2B58A7A00D4}" dt="2022-05-27T15:50:02.560" v="3423" actId="20577"/>
        <pc:sldMkLst>
          <pc:docMk/>
          <pc:sldMk cId="3145340593" sldId="306"/>
        </pc:sldMkLst>
        <pc:spChg chg="mod">
          <ac:chgData name="Eduardo Pessina" userId="992920b217355d01" providerId="LiveId" clId="{2161ADD2-5D3F-492E-BC43-B2B58A7A00D4}" dt="2022-05-27T15:50:02.560" v="3423" actId="20577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Eduardo Pessina" userId="992920b217355d01" providerId="LiveId" clId="{2161ADD2-5D3F-492E-BC43-B2B58A7A00D4}" dt="2022-05-27T14:28:11.096" v="3329" actId="14100"/>
          <ac:picMkLst>
            <pc:docMk/>
            <pc:sldMk cId="3145340593" sldId="306"/>
            <ac:picMk id="6" creationId="{186E2B08-8BB3-9D69-FE00-90A4A27C5A8C}"/>
          </ac:picMkLst>
        </pc:picChg>
      </pc:sldChg>
      <pc:sldChg chg="addSp modSp mod">
        <pc:chgData name="Eduardo Pessina" userId="992920b217355d01" providerId="LiveId" clId="{2161ADD2-5D3F-492E-BC43-B2B58A7A00D4}" dt="2022-05-27T14:26:48.587" v="3306" actId="20577"/>
        <pc:sldMkLst>
          <pc:docMk/>
          <pc:sldMk cId="1106727586" sldId="307"/>
        </pc:sldMkLst>
        <pc:spChg chg="mod">
          <ac:chgData name="Eduardo Pessina" userId="992920b217355d01" providerId="LiveId" clId="{2161ADD2-5D3F-492E-BC43-B2B58A7A00D4}" dt="2022-05-27T14:26:48.587" v="3306" actId="20577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Eduardo Pessina" userId="992920b217355d01" providerId="LiveId" clId="{2161ADD2-5D3F-492E-BC43-B2B58A7A00D4}" dt="2022-05-27T14:26:45.424" v="3302" actId="14100"/>
          <ac:picMkLst>
            <pc:docMk/>
            <pc:sldMk cId="1106727586" sldId="307"/>
            <ac:picMk id="6" creationId="{8198AC46-76C4-2407-81F4-EC4AF40F9716}"/>
          </ac:picMkLst>
        </pc:picChg>
      </pc:sldChg>
      <pc:sldChg chg="addSp modSp mod">
        <pc:chgData name="Eduardo Pessina" userId="992920b217355d01" providerId="LiveId" clId="{2161ADD2-5D3F-492E-BC43-B2B58A7A00D4}" dt="2022-05-27T15:53:00.090" v="3512" actId="6549"/>
        <pc:sldMkLst>
          <pc:docMk/>
          <pc:sldMk cId="706594483" sldId="308"/>
        </pc:sldMkLst>
        <pc:spChg chg="mod">
          <ac:chgData name="Eduardo Pessina" userId="992920b217355d01" providerId="LiveId" clId="{2161ADD2-5D3F-492E-BC43-B2B58A7A00D4}" dt="2022-05-27T15:53:00.090" v="3512" actId="6549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Eduardo Pessina" userId="992920b217355d01" providerId="LiveId" clId="{2161ADD2-5D3F-492E-BC43-B2B58A7A00D4}" dt="2022-05-27T15:51:14.980" v="3425" actId="1076"/>
          <ac:picMkLst>
            <pc:docMk/>
            <pc:sldMk cId="706594483" sldId="308"/>
            <ac:picMk id="6" creationId="{70DF8372-8A0F-9442-CC83-EDCFE6495CA7}"/>
          </ac:picMkLst>
        </pc:picChg>
      </pc:sldChg>
      <pc:sldChg chg="addSp delSp modSp mod">
        <pc:chgData name="Eduardo Pessina" userId="992920b217355d01" providerId="LiveId" clId="{2161ADD2-5D3F-492E-BC43-B2B58A7A00D4}" dt="2022-05-27T17:16:40.669" v="3712" actId="20577"/>
        <pc:sldMkLst>
          <pc:docMk/>
          <pc:sldMk cId="1794738657" sldId="309"/>
        </pc:sldMkLst>
        <pc:spChg chg="mod">
          <ac:chgData name="Eduardo Pessina" userId="992920b217355d01" providerId="LiveId" clId="{2161ADD2-5D3F-492E-BC43-B2B58A7A00D4}" dt="2022-05-27T17:16:40.669" v="3712" actId="20577"/>
          <ac:spMkLst>
            <pc:docMk/>
            <pc:sldMk cId="1794738657" sldId="309"/>
            <ac:spMk id="5" creationId="{1B07C49E-AFFC-EC46-8930-E4D428F5F943}"/>
          </ac:spMkLst>
        </pc:spChg>
        <pc:picChg chg="add del mod">
          <ac:chgData name="Eduardo Pessina" userId="992920b217355d01" providerId="LiveId" clId="{2161ADD2-5D3F-492E-BC43-B2B58A7A00D4}" dt="2022-05-27T17:15:28.830" v="3674" actId="21"/>
          <ac:picMkLst>
            <pc:docMk/>
            <pc:sldMk cId="1794738657" sldId="309"/>
            <ac:picMk id="6" creationId="{DC63A8E7-1D10-2AAF-CA20-527440CE3590}"/>
          </ac:picMkLst>
        </pc:picChg>
        <pc:picChg chg="add mod">
          <ac:chgData name="Eduardo Pessina" userId="992920b217355d01" providerId="LiveId" clId="{2161ADD2-5D3F-492E-BC43-B2B58A7A00D4}" dt="2022-05-27T17:15:32.688" v="3676"/>
          <ac:picMkLst>
            <pc:docMk/>
            <pc:sldMk cId="1794738657" sldId="309"/>
            <ac:picMk id="7" creationId="{CEE279F3-6EC3-A919-AFF7-4280C4321CC1}"/>
          </ac:picMkLst>
        </pc:picChg>
      </pc:sldChg>
      <pc:sldChg chg="addSp delSp modSp mod">
        <pc:chgData name="Eduardo Pessina" userId="992920b217355d01" providerId="LiveId" clId="{2161ADD2-5D3F-492E-BC43-B2B58A7A00D4}" dt="2022-05-27T17:26:19.204" v="3734" actId="1076"/>
        <pc:sldMkLst>
          <pc:docMk/>
          <pc:sldMk cId="4010014743" sldId="310"/>
        </pc:sldMkLst>
        <pc:spChg chg="mod">
          <ac:chgData name="Eduardo Pessina" userId="992920b217355d01" providerId="LiveId" clId="{2161ADD2-5D3F-492E-BC43-B2B58A7A00D4}" dt="2022-05-27T17:25:36.501" v="3732" actId="20577"/>
          <ac:spMkLst>
            <pc:docMk/>
            <pc:sldMk cId="4010014743" sldId="310"/>
            <ac:spMk id="5" creationId="{1B07C49E-AFFC-EC46-8930-E4D428F5F943}"/>
          </ac:spMkLst>
        </pc:spChg>
        <pc:picChg chg="add del mod">
          <ac:chgData name="Eduardo Pessina" userId="992920b217355d01" providerId="LiveId" clId="{2161ADD2-5D3F-492E-BC43-B2B58A7A00D4}" dt="2022-05-27T17:15:31.102" v="3675" actId="21"/>
          <ac:picMkLst>
            <pc:docMk/>
            <pc:sldMk cId="4010014743" sldId="310"/>
            <ac:picMk id="6" creationId="{64D9E4E5-CFFB-4DAD-E479-E8C8116D40BC}"/>
          </ac:picMkLst>
        </pc:picChg>
        <pc:picChg chg="add mod">
          <ac:chgData name="Eduardo Pessina" userId="992920b217355d01" providerId="LiveId" clId="{2161ADD2-5D3F-492E-BC43-B2B58A7A00D4}" dt="2022-05-27T17:26:19.204" v="3734" actId="1076"/>
          <ac:picMkLst>
            <pc:docMk/>
            <pc:sldMk cId="4010014743" sldId="310"/>
            <ac:picMk id="8" creationId="{10E16D67-D1ED-2D34-B507-708BBA63B499}"/>
          </ac:picMkLst>
        </pc:picChg>
      </pc:sldChg>
      <pc:sldChg chg="addSp modSp mod">
        <pc:chgData name="Eduardo Pessina" userId="992920b217355d01" providerId="LiveId" clId="{2161ADD2-5D3F-492E-BC43-B2B58A7A00D4}" dt="2022-05-27T17:33:09.569" v="3864" actId="1076"/>
        <pc:sldMkLst>
          <pc:docMk/>
          <pc:sldMk cId="2735560525" sldId="311"/>
        </pc:sldMkLst>
        <pc:spChg chg="mod">
          <ac:chgData name="Eduardo Pessina" userId="992920b217355d01" providerId="LiveId" clId="{2161ADD2-5D3F-492E-BC43-B2B58A7A00D4}" dt="2022-05-27T17:32:33.469" v="3862" actId="313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7:33:09.569" v="3864" actId="1076"/>
          <ac:picMkLst>
            <pc:docMk/>
            <pc:sldMk cId="2735560525" sldId="311"/>
            <ac:picMk id="6" creationId="{F3E77D7E-76AA-9C99-A5BA-5BCAEC6DA254}"/>
          </ac:picMkLst>
        </pc:picChg>
      </pc:sldChg>
      <pc:sldChg chg="addSp modSp mod">
        <pc:chgData name="Eduardo Pessina" userId="992920b217355d01" providerId="LiveId" clId="{2161ADD2-5D3F-492E-BC43-B2B58A7A00D4}" dt="2022-05-27T17:47:40.562" v="4016" actId="1076"/>
        <pc:sldMkLst>
          <pc:docMk/>
          <pc:sldMk cId="1434679925" sldId="312"/>
        </pc:sldMkLst>
        <pc:spChg chg="mod">
          <ac:chgData name="Eduardo Pessina" userId="992920b217355d01" providerId="LiveId" clId="{2161ADD2-5D3F-492E-BC43-B2B58A7A00D4}" dt="2022-05-27T17:47:16.154" v="4014" actId="20577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7:47:40.562" v="4016" actId="1076"/>
          <ac:picMkLst>
            <pc:docMk/>
            <pc:sldMk cId="1434679925" sldId="312"/>
            <ac:picMk id="6" creationId="{CF5CFF50-1B5F-0656-5F04-F2023E8440DE}"/>
          </ac:picMkLst>
        </pc:picChg>
      </pc:sldChg>
      <pc:sldChg chg="addSp modSp mod">
        <pc:chgData name="Eduardo Pessina" userId="992920b217355d01" providerId="LiveId" clId="{2161ADD2-5D3F-492E-BC43-B2B58A7A00D4}" dt="2022-05-27T18:23:42.930" v="4261" actId="1076"/>
        <pc:sldMkLst>
          <pc:docMk/>
          <pc:sldMk cId="1756972646" sldId="313"/>
        </pc:sldMkLst>
        <pc:spChg chg="mod">
          <ac:chgData name="Eduardo Pessina" userId="992920b217355d01" providerId="LiveId" clId="{2161ADD2-5D3F-492E-BC43-B2B58A7A00D4}" dt="2022-05-27T18:22:21.629" v="4255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8:23:39.171" v="4260" actId="1076"/>
          <ac:picMkLst>
            <pc:docMk/>
            <pc:sldMk cId="1756972646" sldId="313"/>
            <ac:picMk id="6" creationId="{A02BA790-199B-1075-D32F-D30D856EE773}"/>
          </ac:picMkLst>
        </pc:picChg>
        <pc:picChg chg="add mod">
          <ac:chgData name="Eduardo Pessina" userId="992920b217355d01" providerId="LiveId" clId="{2161ADD2-5D3F-492E-BC43-B2B58A7A00D4}" dt="2022-05-27T18:23:42.930" v="4261" actId="1076"/>
          <ac:picMkLst>
            <pc:docMk/>
            <pc:sldMk cId="1756972646" sldId="313"/>
            <ac:picMk id="8" creationId="{1DD4F0B4-A04A-7A6A-5C33-B42B9182CAB5}"/>
          </ac:picMkLst>
        </pc:picChg>
      </pc:sldChg>
      <pc:sldChg chg="addSp modSp mod">
        <pc:chgData name="Eduardo Pessina" userId="992920b217355d01" providerId="LiveId" clId="{2161ADD2-5D3F-492E-BC43-B2B58A7A00D4}" dt="2022-05-27T18:09:50.877" v="4208" actId="1076"/>
        <pc:sldMkLst>
          <pc:docMk/>
          <pc:sldMk cId="639399535" sldId="314"/>
        </pc:sldMkLst>
        <pc:spChg chg="mod">
          <ac:chgData name="Eduardo Pessina" userId="992920b217355d01" providerId="LiveId" clId="{2161ADD2-5D3F-492E-BC43-B2B58A7A00D4}" dt="2022-05-27T18:09:24.844" v="4206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8:09:50.877" v="4208" actId="1076"/>
          <ac:picMkLst>
            <pc:docMk/>
            <pc:sldMk cId="639399535" sldId="314"/>
            <ac:picMk id="3" creationId="{90B9319C-6163-8DFA-0BA4-17DC5072F7B8}"/>
          </ac:picMkLst>
        </pc:picChg>
      </pc:sldChg>
      <pc:sldChg chg="addSp modSp mod">
        <pc:chgData name="Eduardo Pessina" userId="992920b217355d01" providerId="LiveId" clId="{2161ADD2-5D3F-492E-BC43-B2B58A7A00D4}" dt="2022-05-27T18:33:49.284" v="4309" actId="20577"/>
        <pc:sldMkLst>
          <pc:docMk/>
          <pc:sldMk cId="3566646398" sldId="315"/>
        </pc:sldMkLst>
        <pc:spChg chg="mod">
          <ac:chgData name="Eduardo Pessina" userId="992920b217355d01" providerId="LiveId" clId="{2161ADD2-5D3F-492E-BC43-B2B58A7A00D4}" dt="2022-05-27T18:33:49.284" v="4309" actId="20577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8:33:33.366" v="4307" actId="1076"/>
          <ac:picMkLst>
            <pc:docMk/>
            <pc:sldMk cId="3566646398" sldId="315"/>
            <ac:picMk id="6" creationId="{2492F422-1434-AAC4-1B4F-F7BBB5F71F8C}"/>
          </ac:picMkLst>
        </pc:picChg>
      </pc:sldChg>
      <pc:sldChg chg="addSp modSp mod">
        <pc:chgData name="Eduardo Pessina" userId="992920b217355d01" providerId="LiveId" clId="{2161ADD2-5D3F-492E-BC43-B2B58A7A00D4}" dt="2022-05-27T18:41:42.311" v="4368" actId="1076"/>
        <pc:sldMkLst>
          <pc:docMk/>
          <pc:sldMk cId="1398439132" sldId="316"/>
        </pc:sldMkLst>
        <pc:spChg chg="mod">
          <ac:chgData name="Eduardo Pessina" userId="992920b217355d01" providerId="LiveId" clId="{2161ADD2-5D3F-492E-BC43-B2B58A7A00D4}" dt="2022-05-27T18:41:28.969" v="436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8:41:42.311" v="4368" actId="1076"/>
          <ac:picMkLst>
            <pc:docMk/>
            <pc:sldMk cId="1398439132" sldId="316"/>
            <ac:picMk id="6" creationId="{6018C001-A8B1-2BC9-8994-38D3FDED7846}"/>
          </ac:picMkLst>
        </pc:picChg>
      </pc:sldChg>
      <pc:sldChg chg="addSp modSp mod">
        <pc:chgData name="Eduardo Pessina" userId="992920b217355d01" providerId="LiveId" clId="{2161ADD2-5D3F-492E-BC43-B2B58A7A00D4}" dt="2022-05-27T19:11:34.079" v="4426" actId="1076"/>
        <pc:sldMkLst>
          <pc:docMk/>
          <pc:sldMk cId="3975168428" sldId="317"/>
        </pc:sldMkLst>
        <pc:spChg chg="mod">
          <ac:chgData name="Eduardo Pessina" userId="992920b217355d01" providerId="LiveId" clId="{2161ADD2-5D3F-492E-BC43-B2B58A7A00D4}" dt="2022-05-27T19:11:23.879" v="4422" actId="5793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Eduardo Pessina" userId="992920b217355d01" providerId="LiveId" clId="{2161ADD2-5D3F-492E-BC43-B2B58A7A00D4}" dt="2022-05-27T19:11:34.079" v="4426" actId="1076"/>
          <ac:picMkLst>
            <pc:docMk/>
            <pc:sldMk cId="3975168428" sldId="317"/>
            <ac:picMk id="6" creationId="{41C88227-656B-10D8-E3B0-2C7C78C1E87A}"/>
          </ac:picMkLst>
        </pc:picChg>
      </pc:sldChg>
      <pc:sldChg chg="addSp delSp modSp mod">
        <pc:chgData name="Eduardo Pessina" userId="992920b217355d01" providerId="LiveId" clId="{2161ADD2-5D3F-492E-BC43-B2B58A7A00D4}" dt="2022-05-27T19:22:31.439" v="4519" actId="1076"/>
        <pc:sldMkLst>
          <pc:docMk/>
          <pc:sldMk cId="239597884" sldId="318"/>
        </pc:sldMkLst>
        <pc:spChg chg="del mod">
          <ac:chgData name="Eduardo Pessina" userId="992920b217355d01" providerId="LiveId" clId="{2161ADD2-5D3F-492E-BC43-B2B58A7A00D4}" dt="2022-05-27T19:19:19.237" v="4513" actId="478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Eduardo Pessina" userId="992920b217355d01" providerId="LiveId" clId="{2161ADD2-5D3F-492E-BC43-B2B58A7A00D4}" dt="2022-05-27T19:19:13.826" v="4511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Eduardo Pessina" userId="992920b217355d01" providerId="LiveId" clId="{2161ADD2-5D3F-492E-BC43-B2B58A7A00D4}" dt="2022-05-27T19:20:54.826" v="4516" actId="1076"/>
          <ac:picMkLst>
            <pc:docMk/>
            <pc:sldMk cId="239597884" sldId="318"/>
            <ac:picMk id="4" creationId="{74B08CDD-3B89-8547-4FF0-8BF41A67799B}"/>
          </ac:picMkLst>
        </pc:picChg>
        <pc:picChg chg="add mod">
          <ac:chgData name="Eduardo Pessina" userId="992920b217355d01" providerId="LiveId" clId="{2161ADD2-5D3F-492E-BC43-B2B58A7A00D4}" dt="2022-05-27T19:22:31.439" v="4519" actId="1076"/>
          <ac:picMkLst>
            <pc:docMk/>
            <pc:sldMk cId="239597884" sldId="318"/>
            <ac:picMk id="7" creationId="{6368A5F0-230F-35E4-91B4-CB6CC5792A2E}"/>
          </ac:picMkLst>
        </pc:picChg>
      </pc:sldChg>
      <pc:sldChg chg="addSp delSp modSp mod">
        <pc:chgData name="Eduardo Pessina" userId="992920b217355d01" providerId="LiveId" clId="{2161ADD2-5D3F-492E-BC43-B2B58A7A00D4}" dt="2022-05-27T19:26:34.998" v="4577" actId="1076"/>
        <pc:sldMkLst>
          <pc:docMk/>
          <pc:sldMk cId="232499080" sldId="319"/>
        </pc:sldMkLst>
        <pc:spChg chg="del">
          <ac:chgData name="Eduardo Pessina" userId="992920b217355d01" providerId="LiveId" clId="{2161ADD2-5D3F-492E-BC43-B2B58A7A00D4}" dt="2022-05-27T19:25:28.497" v="4570" actId="478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Eduardo Pessina" userId="992920b217355d01" providerId="LiveId" clId="{2161ADD2-5D3F-492E-BC43-B2B58A7A00D4}" dt="2022-05-27T19:25:36.447" v="4574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Eduardo Pessina" userId="992920b217355d01" providerId="LiveId" clId="{2161ADD2-5D3F-492E-BC43-B2B58A7A00D4}" dt="2022-05-27T19:26:34.998" v="4577" actId="1076"/>
          <ac:picMkLst>
            <pc:docMk/>
            <pc:sldMk cId="232499080" sldId="319"/>
            <ac:picMk id="4" creationId="{C54EDED5-51F4-47DC-BED0-F27AD479D31E}"/>
          </ac:picMkLst>
        </pc:picChg>
      </pc:sldChg>
      <pc:sldChg chg="addSp delSp modSp mod">
        <pc:chgData name="Eduardo Pessina" userId="992920b217355d01" providerId="LiveId" clId="{2161ADD2-5D3F-492E-BC43-B2B58A7A00D4}" dt="2022-05-27T19:49:27.840" v="4801" actId="20577"/>
        <pc:sldMkLst>
          <pc:docMk/>
          <pc:sldMk cId="3645034231" sldId="320"/>
        </pc:sldMkLst>
        <pc:spChg chg="del">
          <ac:chgData name="Eduardo Pessina" userId="992920b217355d01" providerId="LiveId" clId="{2161ADD2-5D3F-492E-BC43-B2B58A7A00D4}" dt="2022-05-27T19:47:12.029" v="4666" actId="478"/>
          <ac:spMkLst>
            <pc:docMk/>
            <pc:sldMk cId="3645034231" sldId="320"/>
            <ac:spMk id="5" creationId="{1B07C49E-AFFC-EC46-8930-E4D428F5F943}"/>
          </ac:spMkLst>
        </pc:spChg>
        <pc:spChg chg="add mod">
          <ac:chgData name="Eduardo Pessina" userId="992920b217355d01" providerId="LiveId" clId="{2161ADD2-5D3F-492E-BC43-B2B58A7A00D4}" dt="2022-05-27T19:49:27.840" v="4801" actId="20577"/>
          <ac:spMkLst>
            <pc:docMk/>
            <pc:sldMk cId="3645034231" sldId="320"/>
            <ac:spMk id="6" creationId="{66EF6B91-3514-E44E-2A16-3F0FED502C44}"/>
          </ac:spMkLst>
        </pc:spChg>
        <pc:picChg chg="add mod">
          <ac:chgData name="Eduardo Pessina" userId="992920b217355d01" providerId="LiveId" clId="{2161ADD2-5D3F-492E-BC43-B2B58A7A00D4}" dt="2022-05-27T19:47:56.910" v="4669" actId="1076"/>
          <ac:picMkLst>
            <pc:docMk/>
            <pc:sldMk cId="3645034231" sldId="320"/>
            <ac:picMk id="3" creationId="{13B1FDB5-7D2C-A230-D493-767C293B80EB}"/>
          </ac:picMkLst>
        </pc:picChg>
      </pc:sldChg>
      <pc:sldChg chg="addSp delSp modSp mod">
        <pc:chgData name="Eduardo Pessina" userId="992920b217355d01" providerId="LiveId" clId="{2161ADD2-5D3F-492E-BC43-B2B58A7A00D4}" dt="2022-05-27T19:31:55.259" v="4616" actId="1076"/>
        <pc:sldMkLst>
          <pc:docMk/>
          <pc:sldMk cId="700132931" sldId="322"/>
        </pc:sldMkLst>
        <pc:spChg chg="del">
          <ac:chgData name="Eduardo Pessina" userId="992920b217355d01" providerId="LiveId" clId="{2161ADD2-5D3F-492E-BC43-B2B58A7A00D4}" dt="2022-05-27T19:28:28.070" v="4613" actId="478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Eduardo Pessina" userId="992920b217355d01" providerId="LiveId" clId="{2161ADD2-5D3F-492E-BC43-B2B58A7A00D4}" dt="2022-05-27T19:28:24.108" v="4612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Eduardo Pessina" userId="992920b217355d01" providerId="LiveId" clId="{2161ADD2-5D3F-492E-BC43-B2B58A7A00D4}" dt="2022-05-27T19:31:55.259" v="4616" actId="1076"/>
          <ac:picMkLst>
            <pc:docMk/>
            <pc:sldMk cId="700132931" sldId="322"/>
            <ac:picMk id="4" creationId="{D5B38FC0-1C1C-47E6-7460-0AF82E34AAF1}"/>
          </ac:picMkLst>
        </pc:picChg>
      </pc:sldChg>
      <pc:sldChg chg="addSp delSp modSp mod">
        <pc:chgData name="Eduardo Pessina" userId="992920b217355d01" providerId="LiveId" clId="{2161ADD2-5D3F-492E-BC43-B2B58A7A00D4}" dt="2022-05-27T19:34:21.662" v="4652" actId="14100"/>
        <pc:sldMkLst>
          <pc:docMk/>
          <pc:sldMk cId="1866160706" sldId="323"/>
        </pc:sldMkLst>
        <pc:spChg chg="del">
          <ac:chgData name="Eduardo Pessina" userId="992920b217355d01" providerId="LiveId" clId="{2161ADD2-5D3F-492E-BC43-B2B58A7A00D4}" dt="2022-05-27T19:33:19.071" v="4645" actId="478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Eduardo Pessina" userId="992920b217355d01" providerId="LiveId" clId="{2161ADD2-5D3F-492E-BC43-B2B58A7A00D4}" dt="2022-05-27T19:33:15.936" v="4644" actId="20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Eduardo Pessina" userId="992920b217355d01" providerId="LiveId" clId="{2161ADD2-5D3F-492E-BC43-B2B58A7A00D4}" dt="2022-05-27T19:34:21.662" v="4652" actId="14100"/>
          <ac:picMkLst>
            <pc:docMk/>
            <pc:sldMk cId="1866160706" sldId="323"/>
            <ac:picMk id="4" creationId="{51DFA0FC-764B-EB51-867E-BAD3CD9347BF}"/>
          </ac:picMkLst>
        </pc:picChg>
      </pc:sldChg>
      <pc:sldChg chg="addSp delSp modSp mod">
        <pc:chgData name="Eduardo Pessina" userId="992920b217355d01" providerId="LiveId" clId="{2161ADD2-5D3F-492E-BC43-B2B58A7A00D4}" dt="2022-05-27T19:35:33.836" v="4664" actId="1076"/>
        <pc:sldMkLst>
          <pc:docMk/>
          <pc:sldMk cId="252359608" sldId="324"/>
        </pc:sldMkLst>
        <pc:spChg chg="del">
          <ac:chgData name="Eduardo Pessina" userId="992920b217355d01" providerId="LiveId" clId="{2161ADD2-5D3F-492E-BC43-B2B58A7A00D4}" dt="2022-05-27T19:35:02.526" v="4661" actId="478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Eduardo Pessina" userId="992920b217355d01" providerId="LiveId" clId="{2161ADD2-5D3F-492E-BC43-B2B58A7A00D4}" dt="2022-05-27T19:34:58.489" v="4660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Eduardo Pessina" userId="992920b217355d01" providerId="LiveId" clId="{2161ADD2-5D3F-492E-BC43-B2B58A7A00D4}" dt="2022-05-27T19:35:33.836" v="4664" actId="1076"/>
          <ac:picMkLst>
            <pc:docMk/>
            <pc:sldMk cId="252359608" sldId="324"/>
            <ac:picMk id="4" creationId="{CB8A145E-915E-BD9F-DC8D-899C08DB22D3}"/>
          </ac:picMkLst>
        </pc:picChg>
      </pc:sldChg>
      <pc:sldChg chg="addSp delSp modSp mod">
        <pc:chgData name="Eduardo Pessina" userId="992920b217355d01" providerId="LiveId" clId="{2161ADD2-5D3F-492E-BC43-B2B58A7A00D4}" dt="2022-05-26T11:23:37.844" v="856" actId="20577"/>
        <pc:sldMkLst>
          <pc:docMk/>
          <pc:sldMk cId="1980221439" sldId="331"/>
        </pc:sldMkLst>
        <pc:spChg chg="add del mod">
          <ac:chgData name="Eduardo Pessina" userId="992920b217355d01" providerId="LiveId" clId="{2161ADD2-5D3F-492E-BC43-B2B58A7A00D4}" dt="2022-05-26T11:23:37.844" v="856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Eduardo Pessina" userId="992920b217355d01" providerId="LiveId" clId="{2161ADD2-5D3F-492E-BC43-B2B58A7A00D4}" dt="2022-05-26T11:23:15.002" v="848" actId="5793"/>
        <pc:sldMkLst>
          <pc:docMk/>
          <pc:sldMk cId="2560061391" sldId="332"/>
        </pc:sldMkLst>
        <pc:spChg chg="mod">
          <ac:chgData name="Eduardo Pessina" userId="992920b217355d01" providerId="LiveId" clId="{2161ADD2-5D3F-492E-BC43-B2B58A7A00D4}" dt="2022-05-26T11:23:15.002" v="848" actId="5793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&lt;Eduardo Pessina&gt;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&lt;2022-05-24&gt;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ETL data to machine readable;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data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and replace with mean();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Replaced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false,none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(0,1) </a:t>
            </a:r>
          </a:p>
          <a:p>
            <a:r>
              <a:rPr lang="pt-BR" sz="28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data-</a:t>
            </a:r>
            <a:r>
              <a:rPr lang="pt-BR" sz="2800" b="0" i="0" u="none" strike="noStrike" baseline="0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wrangling.ipynb</a:t>
            </a:r>
            <a:r>
              <a:rPr lang="pt-BR" sz="28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 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I use those plots to </a:t>
            </a:r>
            <a:r>
              <a:rPr lang="en-US" dirty="0" err="1"/>
              <a:t>analyse</a:t>
            </a:r>
            <a:r>
              <a:rPr lang="en-US" dirty="0"/>
              <a:t> the data </a:t>
            </a:r>
          </a:p>
          <a:p>
            <a:pPr lvl="1"/>
            <a:r>
              <a:rPr lang="en-US" dirty="0"/>
              <a:t>Bar chart to find success rate </a:t>
            </a:r>
            <a:r>
              <a:rPr lang="en-US" dirty="0" err="1"/>
              <a:t>fo</a:t>
            </a:r>
            <a:r>
              <a:rPr lang="en-US" dirty="0"/>
              <a:t> different orbits;</a:t>
            </a:r>
          </a:p>
          <a:p>
            <a:pPr lvl="1"/>
            <a:r>
              <a:rPr lang="en-US" dirty="0"/>
              <a:t>Scatter plot of </a:t>
            </a:r>
            <a:r>
              <a:rPr lang="en-US" dirty="0" err="1"/>
              <a:t>flight_numbers</a:t>
            </a:r>
            <a:r>
              <a:rPr lang="en-US" dirty="0"/>
              <a:t>, </a:t>
            </a:r>
            <a:r>
              <a:rPr lang="en-US" dirty="0" err="1"/>
              <a:t>launch_site</a:t>
            </a:r>
            <a:r>
              <a:rPr lang="en-US" dirty="0"/>
              <a:t> and payload in orbit;</a:t>
            </a:r>
          </a:p>
          <a:p>
            <a:pPr lvl="1"/>
            <a:r>
              <a:rPr lang="en-US" dirty="0"/>
              <a:t>Line plot for yearly success rate of total launches;</a:t>
            </a:r>
          </a:p>
          <a:p>
            <a:pPr lvl="1"/>
            <a:r>
              <a:rPr lang="en-US" dirty="0"/>
              <a:t>Cat plot of </a:t>
            </a:r>
            <a:r>
              <a:rPr lang="en-US" dirty="0" err="1"/>
              <a:t>flight_numbers</a:t>
            </a:r>
            <a:r>
              <a:rPr lang="en-US" dirty="0"/>
              <a:t>, payload mass;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pt-BR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e</a:t>
            </a:r>
            <a:r>
              <a:rPr lang="pt-BR" sz="2400" b="0" i="0" u="none" strike="noStrike" baseline="0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da-data_visualization.ipynb</a:t>
            </a:r>
            <a:r>
              <a:rPr lang="pt-BR" sz="24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129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Microsoft Sans Serif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find unique launch sites: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Select UNIQUE(LAUNCH_SITE) from SPACEXDATASET</a:t>
            </a:r>
          </a:p>
          <a:p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print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first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5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records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with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launch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site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starting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with‘CCA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’: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Select*fromSPACEXDATASETWHERELAUNCH_SITELIKE‘CCA%’LIMIT5</a:t>
            </a:r>
          </a:p>
          <a:p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find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avgpayload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masscarried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by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booster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F9:</a:t>
            </a:r>
          </a:p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AVG(PAYLOAD_MASSKG_)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SPACEXDATASET WHERE BOOSTER_VERSION=‘F9v1.1’</a:t>
            </a:r>
            <a:endParaRPr lang="en-US" dirty="0"/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r>
              <a:rPr lang="pt-BR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e</a:t>
            </a:r>
            <a:r>
              <a:rPr lang="pt-BR" sz="2800" b="0" i="0" u="none" strike="noStrike" baseline="0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da-sql.ipynb</a:t>
            </a:r>
            <a:r>
              <a:rPr lang="pt-BR" sz="28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launch sites available in our dataset based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long;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markers_cluster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ass success/failed launces in each site;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distance of those sites from cities, sea shores , …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if a launch be successful based on their proximities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interative_map_folium.ipynb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launch site and payload mass;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a pie chart of success rate on launch site;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scatter plot payload effects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 rate of a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1"/>
                </a:solidFill>
                <a:latin typeface="Abadi" panose="020B0604020104020204" pitchFamily="34" charset="0"/>
              </a:rPr>
              <a:t>dash.ipynb</a:t>
            </a:r>
            <a:endParaRPr lang="en-US" sz="2200" dirty="0">
              <a:solidFill>
                <a:schemeClr val="accent1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endParaRPr lang="pt-BR" sz="1800" b="0" i="0" u="none" strike="noStrike" baseline="0" dirty="0">
              <a:solidFill>
                <a:srgbClr val="000000"/>
              </a:solidFill>
              <a:latin typeface="Microsoft Sans Serif" panose="020B0604020202020204" pitchFamily="34" charset="0"/>
            </a:endParaRPr>
          </a:p>
          <a:p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logistic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regression,SVC,DecisionTree,KNNasourmodels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;</a:t>
            </a:r>
            <a:endParaRPr lang="pt-BR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Load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data,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perform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some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standardization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. </a:t>
            </a:r>
          </a:p>
          <a:p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Divide data in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trainn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and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test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sets.</a:t>
            </a:r>
          </a:p>
          <a:p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Use training set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iteratively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find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best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parameters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for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that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data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and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finalized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parameters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.</a:t>
            </a:r>
          </a:p>
          <a:p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Find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best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model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four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modes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based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on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test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set performance.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classification-</a:t>
            </a:r>
            <a:r>
              <a:rPr lang="en-US" dirty="0" err="1">
                <a:solidFill>
                  <a:schemeClr val="accent1"/>
                </a:solidFill>
              </a:rPr>
              <a:t>predictive_analysis.ipynb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1025755" cy="4619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/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2013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there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is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significant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increase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in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the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success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rate;</a:t>
            </a:r>
          </a:p>
          <a:p>
            <a:pPr lvl="1"/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There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is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99%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of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successful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mission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outcome</a:t>
            </a:r>
            <a:r>
              <a:rPr lang="pt-BR" sz="1400" dirty="0">
                <a:solidFill>
                  <a:srgbClr val="252525"/>
                </a:solidFill>
                <a:latin typeface="Gill Sans MT" panose="020B0502020104020203" pitchFamily="34" charset="0"/>
              </a:rPr>
              <a:t>;</a:t>
            </a:r>
            <a:endParaRPr lang="pt-BR" sz="1400" b="0" i="0" u="none" strike="noStrike" baseline="0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pPr lvl="1"/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KSCLC-39A  </a:t>
            </a:r>
            <a:r>
              <a:rPr lang="pt-BR" sz="1400" dirty="0" err="1">
                <a:solidFill>
                  <a:srgbClr val="252525"/>
                </a:solidFill>
                <a:latin typeface="Gill Sans MT" panose="020B0502020104020203" pitchFamily="34" charset="0"/>
              </a:rPr>
              <a:t>l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aunch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site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has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highest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</a:t>
            </a:r>
            <a:r>
              <a:rPr lang="pt-BR" sz="1400" dirty="0" err="1">
                <a:solidFill>
                  <a:srgbClr val="252525"/>
                </a:solidFill>
                <a:latin typeface="Gill Sans MT" panose="020B0502020104020203" pitchFamily="34" charset="0"/>
              </a:rPr>
              <a:t>s</a:t>
            </a:r>
            <a:r>
              <a:rPr lang="pt-BR" sz="1400" b="0" i="0" u="none" strike="noStrike" baseline="0" dirty="0" err="1">
                <a:solidFill>
                  <a:srgbClr val="252525"/>
                </a:solidFill>
                <a:latin typeface="Gill Sans MT" panose="020B0502020104020203" pitchFamily="34" charset="0"/>
              </a:rPr>
              <a:t>uccessful</a:t>
            </a:r>
            <a:r>
              <a:rPr lang="pt-BR" sz="1400" b="0" i="0" u="none" strike="noStrike" baseline="0" dirty="0">
                <a:solidFill>
                  <a:srgbClr val="252525"/>
                </a:solidFill>
                <a:latin typeface="Gill Sans MT" panose="020B0502020104020203" pitchFamily="34" charset="0"/>
              </a:rPr>
              <a:t> landing rate.</a:t>
            </a:r>
            <a:endParaRPr lang="pt-BR" sz="1800" b="0" i="0" u="none" strike="noStrike" baseline="0" dirty="0">
              <a:solidFill>
                <a:srgbClr val="252525"/>
              </a:solidFill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pt-BR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006EC0"/>
                </a:solidFill>
                <a:latin typeface="Calibri" panose="020F0502020204030204" pitchFamily="34" charset="0"/>
              </a:rPr>
              <a:t>Decision</a:t>
            </a: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6EC0"/>
                </a:solidFill>
                <a:latin typeface="Calibri" panose="020F0502020204030204" pitchFamily="34" charset="0"/>
              </a:rPr>
              <a:t>Tree</a:t>
            </a: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           0.88</a:t>
            </a:r>
          </a:p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006EC0"/>
                </a:solidFill>
                <a:latin typeface="Calibri" panose="020F0502020204030204" pitchFamily="34" charset="0"/>
              </a:rPr>
              <a:t>Logistic</a:t>
            </a: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6EC0"/>
                </a:solidFill>
                <a:latin typeface="Calibri" panose="020F0502020204030204" pitchFamily="34" charset="0"/>
              </a:rPr>
              <a:t>regression</a:t>
            </a: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  0.83</a:t>
            </a: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SVM                           0.83</a:t>
            </a: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006EC0"/>
                </a:solidFill>
                <a:latin typeface="Calibri" panose="020F0502020204030204" pitchFamily="34" charset="0"/>
              </a:rPr>
              <a:t>KNN                           0.83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A088C4-FAC6-9042-7957-0F5A9C187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83" y="1327708"/>
            <a:ext cx="4842789" cy="15508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4493A3A-A138-BEC1-9BFC-662C8A744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651" y="3403126"/>
            <a:ext cx="5902960" cy="15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86081" y="1431434"/>
            <a:ext cx="10940947" cy="18440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different launch sites have different success rates. CCAFS LC-40, has a success rate of 60 %, while KSC LC-39A and VAFB SLC 4E has a success rate of 77%.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61E747-AAFF-F1AD-A61F-C41DD2EFA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1" y="3629370"/>
            <a:ext cx="10329640" cy="30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10493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000000"/>
                </a:solidFill>
                <a:latin typeface="Microsoft Sans Serif" panose="020B0604020202020204" pitchFamily="34" charset="0"/>
              </a:rPr>
              <a:t>Payload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Microsoft Sans Serif" panose="020B0604020202020204" pitchFamily="34" charset="0"/>
              </a:rPr>
              <a:t>         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Microsoft Sans Serif" panose="020B0604020202020204" pitchFamily="34" charset="0"/>
              </a:rPr>
              <a:t>Sucess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Microsoft Sans Serif" panose="020B0604020202020204" pitchFamily="34" charset="0"/>
              </a:rPr>
              <a:t> Rate    </a:t>
            </a:r>
            <a:endParaRPr lang="pt-BR" sz="1800" dirty="0">
              <a:solidFill>
                <a:srgbClr val="000000"/>
              </a:solidFill>
              <a:latin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000000"/>
                </a:solidFill>
                <a:latin typeface="Microsoft Sans Serif" panose="020B0604020202020204" pitchFamily="34" charset="0"/>
              </a:rPr>
              <a:t>Less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Microsoft Sans Serif" panose="020B0604020202020204" pitchFamily="34" charset="0"/>
              </a:rPr>
              <a:t> 8000 kg  +- 50%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More 8000 kg  +- 100%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124613-1125-D68B-0AEE-E3AA4AE9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3271519"/>
            <a:ext cx="10231120" cy="31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254068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problem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, LEO, Pom GTO – some problem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Others no problem at all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184CE6-27A5-94C2-1712-63D8EB5A6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088" y="1391920"/>
            <a:ext cx="7237093" cy="31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80 are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98AC46-76C4-2407-81F4-EC4AF40F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96" y="2966720"/>
            <a:ext cx="10307488" cy="38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33131" y="1523206"/>
            <a:ext cx="10952480" cy="10777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2000kg are 100%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sccessful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100%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6E2B08-8BB3-9D69-FE00-90A4A27C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9" y="2977096"/>
            <a:ext cx="10401701" cy="34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7861" y="1523206"/>
            <a:ext cx="9589665" cy="8643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2018 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are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achieve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DF8372-8A0F-9442-CC83-EDCFE649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94" y="2756590"/>
            <a:ext cx="8659433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6D4BBD-E866-80B5-DA39-305111EBB2E9}"/>
              </a:ext>
            </a:extLst>
          </p:cNvPr>
          <p:cNvSpPr txBox="1"/>
          <p:nvPr/>
        </p:nvSpPr>
        <p:spPr>
          <a:xfrm>
            <a:off x="1046480" y="1706880"/>
            <a:ext cx="962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Query :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UNIQUE (LAUNCH_SITE)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SPACEXDATASET</a:t>
            </a:r>
          </a:p>
          <a:p>
            <a:r>
              <a:rPr lang="pt-BR" dirty="0">
                <a:solidFill>
                  <a:srgbClr val="292929"/>
                </a:solidFill>
                <a:latin typeface="Microsoft Sans Serif" panose="020B0604020202020204" pitchFamily="34" charset="0"/>
              </a:rPr>
              <a:t>Pandas : 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BE4B9DF-001D-768B-EB1B-B7FD4B6F1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44" y="2733039"/>
            <a:ext cx="4810796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23253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Query : Select * from SPACEXDATASET WHERE LAUNCH_SITE LIKE ‘CCA%’ LIMIT5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Pandas : </a:t>
            </a:r>
            <a:r>
              <a:rPr lang="en-US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df</a:t>
            </a:r>
            <a:r>
              <a:rPr lang="en-US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[</a:t>
            </a:r>
            <a:r>
              <a:rPr lang="en-US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df.Launch_Site.str.contains</a:t>
            </a:r>
            <a:r>
              <a:rPr lang="en-US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('</a:t>
            </a:r>
            <a:r>
              <a:rPr lang="en-US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CCA',case</a:t>
            </a:r>
            <a:r>
              <a:rPr lang="en-US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=True)][:5]</a:t>
            </a:r>
            <a:endParaRPr lang="en-US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EE279F3-6EC3-A919-AFF7-4280C432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92" y="3406290"/>
            <a:ext cx="9488224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MAX(PAYLOAD_MASSKG_) </a:t>
            </a:r>
            <a:r>
              <a:rPr lang="pt-BR" sz="18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SPACEXDATASET WHERE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CUSTOMER=‘NASA(CRS)</a:t>
            </a:r>
          </a:p>
          <a:p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Pandas : </a:t>
            </a:r>
            <a:r>
              <a:rPr lang="pt-BR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df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[</a:t>
            </a:r>
            <a:r>
              <a:rPr lang="pt-BR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df.Customer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=='NASA (CRS)'].PAYLOAD_MASS__KG_.</a:t>
            </a:r>
            <a:r>
              <a:rPr lang="pt-BR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max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()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E16D67-D1ED-2D34-B507-708BBA63B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94" y="3772662"/>
            <a:ext cx="1524213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 SELECT AVG(PAYLOAD_MASS_KG_) FROM SPACEXDATASET WHERE BOOSTER_VERSION=‘F9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: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df.Booster_Version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==‘F9 v1.1’].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PAYLOAD_MASS__KG_.mean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E77D7E-76AA-9C99-A5BA-5BCAEC6DA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62" y="4001294"/>
            <a:ext cx="2219635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 SELECT MIN(DATE) FROM SPACEXDATASET WHERE LANDING_OUTCOME= ‘Success (ground pad)’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["Landing _Outcome"]=='Success (ground pad)'].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Date.min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5CFF50-1B5F-0656-5F04-F2023E84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43" y="3998136"/>
            <a:ext cx="1857634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 SELECT BOOSTER_VERSION FROM SPACEXDATASET WHERE LANDING_OUTCOME= ‘Success (drone ship)’ and PAYLOAD_MASS_KG_&gt;4000 AND PAYLOAD_MASS_KG_&lt;6000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df1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["Landing _Outcome"]=='Success (drone ship)']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df1[(df1.PAYLOAD_MASS__KG_ &gt;4000) &amp; (df1.PAYLOAD_MASS__KG_ &lt;6000)].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B9319C-6163-8DFA-0BA4-17DC507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72" y="5573072"/>
            <a:ext cx="4058216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5439"/>
            <a:ext cx="10326708" cy="441013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use a data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driven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approach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find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predict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whether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 particular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rocket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will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successfully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re-land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after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its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launch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I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different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machine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learn</a:t>
            </a: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ng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models as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LogisticRegression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SVC,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Decision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Tree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KNN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concluded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that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decision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tree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best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suits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for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this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application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 as I show </a:t>
            </a: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you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 in </a:t>
            </a: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results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endParaRPr lang="pt-B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Decision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Tree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gave training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accuracy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0.89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while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giving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test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accuracy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0.88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 algn="l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</a:t>
            </a:r>
            <a:endParaRPr lang="pt-BR" sz="1800" b="0" i="0" u="none" strike="noStrike" baseline="0" dirty="0">
              <a:solidFill>
                <a:srgbClr val="000000"/>
              </a:solidFill>
              <a:latin typeface="Microsoft Sans Serif" panose="020B0604020202020204" pitchFamily="34" charset="0"/>
            </a:endParaRPr>
          </a:p>
          <a:p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COUNT(*)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SPACEXDATASET WHERE MISSION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OUTCOMELIKE '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Success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%’</a:t>
            </a:r>
          </a:p>
          <a:p>
            <a:r>
              <a:rPr lang="pt-BR" sz="1800" dirty="0" err="1">
                <a:solidFill>
                  <a:srgbClr val="1F1F1F"/>
                </a:solidFill>
                <a:latin typeface="Arial" panose="020B0604020202020204" pitchFamily="34" charset="0"/>
              </a:rPr>
              <a:t>S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elect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COUNT(*) rom SPACEXDATASET WHERE MISSION_OUTCOMELIKE '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Failure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%’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df.Mission_Outcome.str.contains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('Success')==True].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Mission_Outcome.count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df.Mission_Outcome.str.contains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('Failure')==True].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Mission_Outcome.count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2BA790-199B-1075-D32F-D30D856EE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873" y="2717145"/>
            <a:ext cx="1705213" cy="28579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DD4F0B4-A04A-7A6A-5C33-B42B9182C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873" y="3117267"/>
            <a:ext cx="1419423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BOOSTER_VERSION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SPACEXDATASET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where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PAYLOAD_MASSKG_= (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MAX(PAYLOAD_MASSKG_)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from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 SPACEXDATASET)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Pandas 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df.loc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[</a:t>
            </a:r>
            <a:r>
              <a:rPr lang="pt-BR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df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['PAYLOAD_MASS__KG_'] == </a:t>
            </a:r>
            <a:r>
              <a:rPr lang="pt-BR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df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['PAYLOAD_MASS__KG_'].</a:t>
            </a:r>
            <a:r>
              <a:rPr lang="pt-BR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max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()].</a:t>
            </a:r>
            <a:r>
              <a:rPr lang="pt-BR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Booster_Version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492F422-1434-AAC4-1B4F-F7BBB5F71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88" y="4396109"/>
            <a:ext cx="382958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 </a:t>
            </a:r>
          </a:p>
          <a:p>
            <a:r>
              <a:rPr lang="en-US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SELE</a:t>
            </a:r>
            <a:r>
              <a:rPr lang="en-US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CT LANDINGOUTCOME, BOOSTER_VERSION, LAUNCH_SITE from</a:t>
            </a: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SPACEXDATASET WHERE LANDINGOUTCOME LIKE '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Failure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(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droneship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)’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and</a:t>
            </a:r>
            <a:endParaRPr lang="pt-BR" sz="1800" b="0" i="0" u="none" strike="noStrike" baseline="0" dirty="0">
              <a:solidFill>
                <a:srgbClr val="1F1F1F"/>
              </a:solidFill>
              <a:latin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DATE LIKE '2015%’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Pandas : select = ["Landing _Outcome","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["Landing _Outcome"]=='Failure (drone ship)') &amp;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df.Date.str.contains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('2015') )][select]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18C001-A8B1-2BC9-8994-38D3FDED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540" y="5338646"/>
            <a:ext cx="472505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select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LANDINGOUTCOME , COUNT(LANDINGOUTCOME) as</a:t>
            </a: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count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from</a:t>
            </a:r>
            <a:endParaRPr lang="pt-BR" sz="1800" b="0" i="0" u="none" strike="noStrike" baseline="0" dirty="0">
              <a:solidFill>
                <a:srgbClr val="1F1F1F"/>
              </a:solidFill>
              <a:latin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SPACEXDATASET GROUPBY LANDINGOUTCOME ORDERBY </a:t>
            </a:r>
          </a:p>
          <a:p>
            <a:pPr marL="0" indent="0">
              <a:buNone/>
            </a:pPr>
            <a:r>
              <a:rPr lang="pt-BR" sz="1800" b="0" i="0" u="none" strike="noStrike" baseline="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count</a:t>
            </a:r>
            <a:r>
              <a:rPr lang="pt-BR" sz="1800" b="0" i="0" u="none" strike="noStrike" baseline="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DESC</a:t>
            </a:r>
          </a:p>
          <a:p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Pandas :</a:t>
            </a:r>
            <a:r>
              <a:rPr lang="en-US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df.groupby</a:t>
            </a:r>
            <a:r>
              <a:rPr lang="en-US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("Landing _Outcome")["Landing _Outcome"].count().</a:t>
            </a:r>
            <a:r>
              <a:rPr lang="en-US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reset_index</a:t>
            </a:r>
            <a:r>
              <a:rPr lang="en-US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(name='count’)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.</a:t>
            </a:r>
            <a:r>
              <a:rPr lang="en-US" sz="1800" dirty="0" err="1">
                <a:solidFill>
                  <a:srgbClr val="1F1F1F"/>
                </a:solidFill>
                <a:latin typeface="Microsoft Sans Serif" panose="020B0604020202020204" pitchFamily="34" charset="0"/>
              </a:rPr>
              <a:t>sort_values</a:t>
            </a:r>
            <a:r>
              <a:rPr lang="en-US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(['count'], ascending=False)</a:t>
            </a:r>
            <a:r>
              <a:rPr lang="pt-BR" sz="1800" dirty="0">
                <a:solidFill>
                  <a:srgbClr val="1F1F1F"/>
                </a:solidFill>
                <a:latin typeface="Microsoft Sans Serif" panose="020B0604020202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C88227-656B-10D8-E3B0-2C7C78C1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2631636"/>
            <a:ext cx="3065761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&lt;Launch Sites of SpaceX&gt;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6E2A5B5-66E9-BD15-1F89-CB7204E1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25" y="2873363"/>
            <a:ext cx="6908889" cy="33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Different Launch Locations Clusters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B08CDD-3B89-8547-4FF0-8BF41A677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27" y="1432560"/>
            <a:ext cx="4991398" cy="28455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68A5F0-230F-35E4-91B4-CB6CC579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411" y="1528435"/>
            <a:ext cx="4725281" cy="28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proximities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4EDED5-51F4-47DC-BED0-F27AD479D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2" y="1521246"/>
            <a:ext cx="5937638" cy="305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&lt;Pie Chart for all launch sites&gt;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B38FC0-1C1C-47E6-7460-0AF82E34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1584"/>
            <a:ext cx="9987280" cy="216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22400"/>
            <a:ext cx="10034423" cy="509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first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company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reuse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first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stage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for future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launches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>
              <a:spcBef>
                <a:spcPts val="1400"/>
              </a:spcBef>
            </a:pP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B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using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historical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data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SpaceX‘s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rocket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launches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 I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try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find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 future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rocket’s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first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stage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can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re-land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safely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using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Artificial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Intelligence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>
              <a:spcBef>
                <a:spcPts val="1400"/>
              </a:spcBef>
            </a:pP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main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objective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Project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up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with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 model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that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takes in future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rocket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launches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initial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data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predicts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it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safely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back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earth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Using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this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model, I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can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decide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how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Much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need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invest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in future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launches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>
              <a:spcBef>
                <a:spcPts val="1400"/>
              </a:spcBef>
            </a:pPr>
            <a:endParaRPr lang="pt-B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spcBef>
                <a:spcPts val="1400"/>
              </a:spcBef>
            </a:pPr>
            <a:endParaRPr lang="pt-B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redicts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the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success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of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 future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rockets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re-landing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with </a:t>
            </a:r>
            <a:r>
              <a:rPr lang="en-US" sz="4000" dirty="0">
                <a:solidFill>
                  <a:srgbClr val="0948CB"/>
                </a:solidFill>
                <a:latin typeface="Abadi"/>
              </a:rPr>
              <a:t>launch site with highest launch success ratio</a:t>
            </a:r>
            <a:endParaRPr lang="en-US" dirty="0">
              <a:solidFill>
                <a:srgbClr val="0948CB"/>
              </a:solidFill>
              <a:latin typeface="Abadi"/>
            </a:endParaRP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DFA0FC-764B-EB51-867E-BAD3CD934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1880648"/>
            <a:ext cx="11397298" cy="28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rgbClr val="0948CB"/>
                </a:solidFill>
                <a:latin typeface="Abadi" panose="020B0604020104020204" pitchFamily="34" charset="0"/>
              </a:rPr>
              <a:t>Payload vs. Launch Outcome scatter plot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8A145E-915E-BD9F-DC8D-899C08DB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1980514"/>
            <a:ext cx="11338560" cy="28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5C6BB4B-8943-289D-64AC-C45C57AE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6" y="2609978"/>
            <a:ext cx="4048690" cy="27150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5ED42E5-A38B-39A3-07FA-84EB34350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374" y="2549777"/>
            <a:ext cx="4410691" cy="27721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ECD142-5FCB-8134-3039-BB5A8137790F}"/>
              </a:ext>
            </a:extLst>
          </p:cNvPr>
          <p:cNvSpPr txBox="1"/>
          <p:nvPr/>
        </p:nvSpPr>
        <p:spPr>
          <a:xfrm>
            <a:off x="770011" y="1788160"/>
            <a:ext cx="542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best</a:t>
            </a:r>
            <a:r>
              <a:rPr lang="pt-BR" dirty="0"/>
              <a:t> </a:t>
            </a:r>
            <a:r>
              <a:rPr lang="pt-BR" dirty="0" err="1"/>
              <a:t>accurancy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Test </a:t>
            </a:r>
            <a:r>
              <a:rPr lang="pt-BR" dirty="0" err="1"/>
              <a:t>accurancy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B1FDB5-7D2C-A230-D493-767C293B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45" y="2288226"/>
            <a:ext cx="11517332" cy="44964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6EF6B91-3514-E44E-2A16-3F0FED502C44}"/>
              </a:ext>
            </a:extLst>
          </p:cNvPr>
          <p:cNvSpPr txBox="1"/>
          <p:nvPr/>
        </p:nvSpPr>
        <p:spPr>
          <a:xfrm>
            <a:off x="883920" y="1696720"/>
            <a:ext cx="957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3/ 6 are </a:t>
            </a:r>
            <a:r>
              <a:rPr lang="pt-BR" dirty="0" err="1"/>
              <a:t>correctly</a:t>
            </a:r>
            <a:r>
              <a:rPr lang="pt-BR" dirty="0"/>
              <a:t> </a:t>
            </a:r>
            <a:r>
              <a:rPr lang="pt-BR" dirty="0" err="1"/>
              <a:t>predicted</a:t>
            </a:r>
            <a:r>
              <a:rPr lang="pt-BR" dirty="0"/>
              <a:t> for negative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12/12 are </a:t>
            </a:r>
            <a:r>
              <a:rPr lang="pt-BR" dirty="0" err="1"/>
              <a:t>corretly</a:t>
            </a:r>
            <a:r>
              <a:rPr lang="pt-BR" dirty="0"/>
              <a:t> </a:t>
            </a:r>
            <a:r>
              <a:rPr lang="pt-BR" dirty="0" err="1"/>
              <a:t>predicted</a:t>
            </a:r>
            <a:r>
              <a:rPr lang="pt-BR" dirty="0"/>
              <a:t> for positive </a:t>
            </a:r>
            <a:r>
              <a:rPr lang="pt-BR" dirty="0" err="1"/>
              <a:t>class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9444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gini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criterion,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max_deaph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8, Auto as max features,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randopm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splitter,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min_samples_leaf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=4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10 gives the best result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005800-3BDF-4A20-0BB5-11DE212A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009143"/>
            <a:ext cx="6982799" cy="450595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988E8A7-92D4-4E21-DF22-F9C80307DC5D}"/>
              </a:ext>
            </a:extLst>
          </p:cNvPr>
          <p:cNvSpPr txBox="1"/>
          <p:nvPr/>
        </p:nvSpPr>
        <p:spPr>
          <a:xfrm>
            <a:off x="904240" y="151205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Link : 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601586"/>
          </a:xfrm>
          <a:prstGeom prst="rect">
            <a:avLst/>
          </a:prstGeom>
        </p:spPr>
        <p:txBody>
          <a:bodyPr/>
          <a:lstStyle/>
          <a:p>
            <a:pPr lvl="1"/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This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is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main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phase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in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any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Data Science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task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.</a:t>
            </a:r>
          </a:p>
          <a:p>
            <a:pPr marL="457200" lvl="1" indent="0">
              <a:buNone/>
            </a:pPr>
            <a:endParaRPr lang="pt-BR" sz="2000" b="0" i="0" u="none" strike="noStrike" baseline="0" dirty="0">
              <a:solidFill>
                <a:srgbClr val="292929"/>
              </a:solidFill>
              <a:latin typeface="Arial" panose="020B0604020202020204" pitchFamily="34" charset="0"/>
            </a:endParaRPr>
          </a:p>
          <a:p>
            <a:pPr lvl="1"/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We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used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two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approaches for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the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data </a:t>
            </a:r>
            <a:r>
              <a:rPr lang="pt-BR" sz="2000" b="0" i="0" u="none" strike="noStrike" baseline="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collection</a:t>
            </a:r>
            <a:r>
              <a:rPr lang="pt-BR" sz="20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.</a:t>
            </a:r>
          </a:p>
          <a:p>
            <a:pPr marL="457200" lvl="1" indent="0">
              <a:buNone/>
            </a:pPr>
            <a:endParaRPr lang="pt-BR" sz="14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pPr lvl="1"/>
            <a:endParaRPr lang="pt-BR" sz="14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pPr marL="457200" lvl="1" indent="0">
              <a:buNone/>
            </a:pP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1. Input : </a:t>
            </a:r>
            <a:r>
              <a:rPr lang="en-US" sz="1800" dirty="0" err="1">
                <a:solidFill>
                  <a:schemeClr val="accent1"/>
                </a:solidFill>
                <a:latin typeface="Abadi"/>
              </a:rPr>
              <a:t>spacex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-</a:t>
            </a:r>
            <a:r>
              <a:rPr lang="en-US" sz="1800" dirty="0" err="1">
                <a:solidFill>
                  <a:schemeClr val="accent1"/>
                </a:solidFill>
                <a:latin typeface="Abadi"/>
              </a:rPr>
              <a:t>api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-data-</a:t>
            </a:r>
            <a:r>
              <a:rPr lang="en-US" sz="1800" dirty="0" err="1">
                <a:solidFill>
                  <a:schemeClr val="accent1"/>
                </a:solidFill>
                <a:latin typeface="Abadi"/>
              </a:rPr>
              <a:t>collection.ipynb</a:t>
            </a:r>
            <a:endParaRPr lang="pt-BR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pPr marL="457200" lvl="1" indent="0">
              <a:buNone/>
            </a:pPr>
            <a:endParaRPr lang="pt-BR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pPr marL="457200" lvl="1" indent="0">
              <a:buNone/>
            </a:pPr>
            <a:r>
              <a:rPr lang="pt-BR" sz="1800" b="0" i="0" u="none" strike="noStrike" baseline="0" dirty="0">
                <a:solidFill>
                  <a:srgbClr val="292929"/>
                </a:solidFill>
                <a:latin typeface="Microsoft Sans Serif" panose="020B0604020202020204" pitchFamily="34" charset="0"/>
              </a:rPr>
              <a:t>2. Input : </a:t>
            </a:r>
            <a:r>
              <a:rPr lang="pt-BR" sz="1800" b="0" i="0" u="none" strike="noStrike" baseline="0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webscraping_pages.ipynb</a:t>
            </a:r>
            <a:endParaRPr lang="pt-BR" sz="1800" b="0" i="0" u="none" strike="noStrike" baseline="0" dirty="0">
              <a:solidFill>
                <a:schemeClr val="accent1"/>
              </a:solidFill>
              <a:latin typeface="Microsoft Sans Serif" panose="020B0604020202020204" pitchFamily="34" charset="0"/>
            </a:endParaRPr>
          </a:p>
          <a:p>
            <a:pPr marL="457200" lvl="1" indent="0">
              <a:buNone/>
            </a:pPr>
            <a:endParaRPr lang="pt-BR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  <a:p>
            <a:pPr marL="457200" lvl="1" indent="0">
              <a:buNone/>
            </a:pP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3. Output : </a:t>
            </a:r>
            <a:r>
              <a:rPr lang="pt-BR" sz="1800" dirty="0" err="1">
                <a:solidFill>
                  <a:srgbClr val="292929"/>
                </a:solidFill>
                <a:latin typeface="Microsoft Sans Serif" panose="020B0604020202020204" pitchFamily="34" charset="0"/>
              </a:rPr>
              <a:t>Raw</a:t>
            </a:r>
            <a:r>
              <a:rPr lang="pt-BR" sz="1800" dirty="0">
                <a:solidFill>
                  <a:srgbClr val="292929"/>
                </a:solidFill>
                <a:latin typeface="Microsoft Sans Serif" panose="020B0604020202020204" pitchFamily="34" charset="0"/>
              </a:rPr>
              <a:t> Data </a:t>
            </a:r>
            <a:endParaRPr lang="pt-BR" sz="1800" b="0" i="0" u="none" strike="noStrike" baseline="0" dirty="0">
              <a:solidFill>
                <a:srgbClr val="292929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2086AA0-DD47-D18B-5D6E-2ABAC6D860DD}"/>
              </a:ext>
            </a:extLst>
          </p:cNvPr>
          <p:cNvSpPr/>
          <p:nvPr/>
        </p:nvSpPr>
        <p:spPr>
          <a:xfrm>
            <a:off x="6096000" y="4419600"/>
            <a:ext cx="215392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spaceX-api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C8DF294-FD90-FA91-B0C7-18E6E33C9E9A}"/>
              </a:ext>
            </a:extLst>
          </p:cNvPr>
          <p:cNvSpPr/>
          <p:nvPr/>
        </p:nvSpPr>
        <p:spPr>
          <a:xfrm>
            <a:off x="6096000" y="5347205"/>
            <a:ext cx="215392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Wildpedia</a:t>
            </a:r>
            <a:r>
              <a:rPr lang="pt-BR" dirty="0"/>
              <a:t> </a:t>
            </a:r>
            <a:r>
              <a:rPr lang="pt-BR" dirty="0" err="1"/>
              <a:t>pages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1F52210-AC35-1970-FCC6-843BDA61F05A}"/>
              </a:ext>
            </a:extLst>
          </p:cNvPr>
          <p:cNvSpPr/>
          <p:nvPr/>
        </p:nvSpPr>
        <p:spPr>
          <a:xfrm>
            <a:off x="8887492" y="4856480"/>
            <a:ext cx="2153920" cy="589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spaceX-api</a:t>
            </a:r>
            <a:endParaRPr lang="pt-BR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3B9FFF7-B9C5-3C97-16CF-7644F0D68486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8249920" y="4714240"/>
            <a:ext cx="637572" cy="43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24F8C08-158F-9B56-C8DC-C13C6ED20D1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249920" y="5151120"/>
            <a:ext cx="637572" cy="49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2560" y="1615440"/>
            <a:ext cx="6128702" cy="438372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API : collect booster versions, payload, core and launch site (payload id, launch id as parameters for my API)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1"/>
                </a:solidFill>
                <a:latin typeface="Abadi"/>
              </a:rPr>
              <a:t>spacex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-</a:t>
            </a:r>
            <a:r>
              <a:rPr lang="en-US" sz="2200" dirty="0" err="1">
                <a:solidFill>
                  <a:schemeClr val="accent1"/>
                </a:solidFill>
                <a:latin typeface="Abadi"/>
              </a:rPr>
              <a:t>api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-data-</a:t>
            </a:r>
            <a:r>
              <a:rPr lang="en-US" sz="2200" dirty="0" err="1">
                <a:solidFill>
                  <a:schemeClr val="accent1"/>
                </a:solidFill>
                <a:latin typeface="Abadi"/>
              </a:rPr>
              <a:t>collection.ipynb</a:t>
            </a:r>
            <a:endParaRPr lang="en-US" sz="2200" dirty="0">
              <a:solidFill>
                <a:schemeClr val="accent1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BBCB5C6-C5D7-000D-501A-F48814CB1FEE}"/>
              </a:ext>
            </a:extLst>
          </p:cNvPr>
          <p:cNvSpPr/>
          <p:nvPr/>
        </p:nvSpPr>
        <p:spPr>
          <a:xfrm>
            <a:off x="8281984" y="3711504"/>
            <a:ext cx="147320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spaceX</a:t>
            </a:r>
            <a:r>
              <a:rPr lang="pt-BR" dirty="0"/>
              <a:t>-API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F9FCD64-174E-5005-A80C-05ACDBB49DEA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9755184" y="3998336"/>
            <a:ext cx="71439" cy="28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0B0C3C03-4AE0-715C-AAEF-08B685E8F550}"/>
              </a:ext>
            </a:extLst>
          </p:cNvPr>
          <p:cNvSpPr/>
          <p:nvPr/>
        </p:nvSpPr>
        <p:spPr>
          <a:xfrm>
            <a:off x="9826623" y="3683376"/>
            <a:ext cx="147320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Raw</a:t>
            </a:r>
            <a:r>
              <a:rPr lang="pt-BR" dirty="0"/>
              <a:t> Data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ECC752A-8844-FD1C-5094-3292AFC207CF}"/>
              </a:ext>
            </a:extLst>
          </p:cNvPr>
          <p:cNvSpPr/>
          <p:nvPr/>
        </p:nvSpPr>
        <p:spPr>
          <a:xfrm>
            <a:off x="5461001" y="1888184"/>
            <a:ext cx="2065585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getBoosterVersion</a:t>
            </a:r>
            <a:r>
              <a:rPr lang="pt-BR" dirty="0"/>
              <a:t>()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FCC9D78-6E43-8E22-489F-AB2DEEDCBA00}"/>
              </a:ext>
            </a:extLst>
          </p:cNvPr>
          <p:cNvSpPr/>
          <p:nvPr/>
        </p:nvSpPr>
        <p:spPr>
          <a:xfrm>
            <a:off x="5469287" y="2805712"/>
            <a:ext cx="2065585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getLounchSite</a:t>
            </a:r>
            <a:r>
              <a:rPr lang="pt-BR" dirty="0"/>
              <a:t>()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F4039-33E3-66B8-5F0C-D9A6E5776F32}"/>
              </a:ext>
            </a:extLst>
          </p:cNvPr>
          <p:cNvSpPr/>
          <p:nvPr/>
        </p:nvSpPr>
        <p:spPr>
          <a:xfrm>
            <a:off x="5469287" y="4418632"/>
            <a:ext cx="2065585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getPayloadData</a:t>
            </a:r>
            <a:r>
              <a:rPr lang="pt-BR" dirty="0"/>
              <a:t>()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5749A2-4ADA-F59E-68EF-18F02A6964E3}"/>
              </a:ext>
            </a:extLst>
          </p:cNvPr>
          <p:cNvSpPr/>
          <p:nvPr/>
        </p:nvSpPr>
        <p:spPr>
          <a:xfrm>
            <a:off x="5450520" y="5208897"/>
            <a:ext cx="2065585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getCoreData</a:t>
            </a:r>
            <a:r>
              <a:rPr lang="pt-BR" dirty="0"/>
              <a:t>()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A2A90A3-767C-03AA-6961-223670CB820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526586" y="2203144"/>
            <a:ext cx="755009" cy="1878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97559D09-1FB2-5E46-80CC-9BACC2EF5714}"/>
              </a:ext>
            </a:extLst>
          </p:cNvPr>
          <p:cNvCxnSpPr>
            <a:stCxn id="13" idx="3"/>
            <a:endCxn id="2" idx="1"/>
          </p:cNvCxnSpPr>
          <p:nvPr/>
        </p:nvCxnSpPr>
        <p:spPr>
          <a:xfrm>
            <a:off x="7534872" y="3120672"/>
            <a:ext cx="747112" cy="90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3BD2DB1-4D28-C508-A506-EF8E4BDDBB49}"/>
              </a:ext>
            </a:extLst>
          </p:cNvPr>
          <p:cNvCxnSpPr>
            <a:stCxn id="14" idx="3"/>
            <a:endCxn id="2" idx="1"/>
          </p:cNvCxnSpPr>
          <p:nvPr/>
        </p:nvCxnSpPr>
        <p:spPr>
          <a:xfrm flipV="1">
            <a:off x="7534872" y="4026464"/>
            <a:ext cx="747112" cy="70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D4340DF-91F7-BAF5-3DEA-524FA71E2858}"/>
              </a:ext>
            </a:extLst>
          </p:cNvPr>
          <p:cNvCxnSpPr>
            <a:stCxn id="15" idx="3"/>
            <a:endCxn id="2" idx="1"/>
          </p:cNvCxnSpPr>
          <p:nvPr/>
        </p:nvCxnSpPr>
        <p:spPr>
          <a:xfrm flipV="1">
            <a:off x="7516105" y="4026464"/>
            <a:ext cx="765879" cy="1497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39126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 tables to collect some data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abaou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SpaceX’s previous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400" b="0" i="0" u="none" strike="noStrike" baseline="0" dirty="0" err="1">
                <a:solidFill>
                  <a:schemeClr val="accent1"/>
                </a:solidFill>
                <a:latin typeface="Microsoft Sans Serif" panose="020B0604020202020204" pitchFamily="34" charset="0"/>
              </a:rPr>
              <a:t>webscraping_pages.ipynb</a:t>
            </a:r>
            <a:r>
              <a:rPr lang="pt-BR" sz="2400" b="0" i="0" u="none" strike="noStrike" baseline="0" dirty="0">
                <a:solidFill>
                  <a:schemeClr val="accent1"/>
                </a:solidFill>
                <a:latin typeface="Microsoft Sans Serif" panose="020B0604020202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191760" y="1574800"/>
            <a:ext cx="6179502" cy="442436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BF71B5D-45E2-41E1-C951-175F168092A4}"/>
              </a:ext>
            </a:extLst>
          </p:cNvPr>
          <p:cNvSpPr/>
          <p:nvPr/>
        </p:nvSpPr>
        <p:spPr>
          <a:xfrm>
            <a:off x="6878322" y="1792288"/>
            <a:ext cx="1280161" cy="574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requests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986041A-8ADC-87CF-406C-A6624C365A6D}"/>
              </a:ext>
            </a:extLst>
          </p:cNvPr>
          <p:cNvSpPr/>
          <p:nvPr/>
        </p:nvSpPr>
        <p:spPr>
          <a:xfrm>
            <a:off x="6878321" y="2583816"/>
            <a:ext cx="1280161" cy="5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Wikipedia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6A16B1-86D2-2EBB-63F9-FEB839F86DC3}"/>
              </a:ext>
            </a:extLst>
          </p:cNvPr>
          <p:cNvSpPr/>
          <p:nvPr/>
        </p:nvSpPr>
        <p:spPr>
          <a:xfrm>
            <a:off x="6878320" y="3510496"/>
            <a:ext cx="1836452" cy="5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BeautifulSoup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09C749-EC9D-793C-9781-0D8983098D8A}"/>
              </a:ext>
            </a:extLst>
          </p:cNvPr>
          <p:cNvSpPr/>
          <p:nvPr/>
        </p:nvSpPr>
        <p:spPr>
          <a:xfrm>
            <a:off x="6878320" y="4524376"/>
            <a:ext cx="1280161" cy="591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Raw</a:t>
            </a:r>
            <a:r>
              <a:rPr lang="pt-BR" dirty="0"/>
              <a:t> Data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3E5DC5E-5EF4-3368-D0E7-FC741CE04865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7518402" y="2366328"/>
            <a:ext cx="1" cy="21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BB1FF5C-774F-F462-0882-04118C36A504}"/>
              </a:ext>
            </a:extLst>
          </p:cNvPr>
          <p:cNvCxnSpPr>
            <a:stCxn id="8" idx="2"/>
          </p:cNvCxnSpPr>
          <p:nvPr/>
        </p:nvCxnSpPr>
        <p:spPr>
          <a:xfrm>
            <a:off x="7518402" y="3175795"/>
            <a:ext cx="1" cy="34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DCE4FE35-3E26-6637-C49D-8657C6D0C591}"/>
              </a:ext>
            </a:extLst>
          </p:cNvPr>
          <p:cNvCxnSpPr/>
          <p:nvPr/>
        </p:nvCxnSpPr>
        <p:spPr>
          <a:xfrm>
            <a:off x="7518400" y="4102475"/>
            <a:ext cx="0" cy="58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</TotalTime>
  <Words>1747</Words>
  <Application>Microsoft Office PowerPoint</Application>
  <PresentationFormat>Widescreen</PresentationFormat>
  <Paragraphs>271</Paragraphs>
  <Slides>47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Gill Sans MT</vt:lpstr>
      <vt:lpstr>IBM Plex Mono SemiBold</vt:lpstr>
      <vt:lpstr>Microsoft Sans Serif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Eduardo Pessina</cp:lastModifiedBy>
  <cp:revision>199</cp:revision>
  <dcterms:created xsi:type="dcterms:W3CDTF">2021-04-29T18:58:34Z</dcterms:created>
  <dcterms:modified xsi:type="dcterms:W3CDTF">2022-05-27T19:56:10Z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